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4" r:id="rId3"/>
    <p:sldId id="271" r:id="rId4"/>
    <p:sldId id="260" r:id="rId5"/>
    <p:sldId id="268" r:id="rId6"/>
    <p:sldId id="263" r:id="rId7"/>
    <p:sldId id="262" r:id="rId8"/>
    <p:sldId id="269" r:id="rId9"/>
    <p:sldId id="272" r:id="rId10"/>
    <p:sldId id="267" r:id="rId11"/>
    <p:sldId id="266" r:id="rId12"/>
    <p:sldId id="273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6473"/>
    <a:srgbClr val="424242"/>
    <a:srgbClr val="00B050"/>
    <a:srgbClr val="CDDFCF"/>
    <a:srgbClr val="FD6B5B"/>
    <a:srgbClr val="FFAD09"/>
    <a:srgbClr val="FF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556" autoAdjust="0"/>
  </p:normalViewPr>
  <p:slideViewPr>
    <p:cSldViewPr snapToGrid="0">
      <p:cViewPr>
        <p:scale>
          <a:sx n="100" d="100"/>
          <a:sy n="100" d="100"/>
        </p:scale>
        <p:origin x="936" y="29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4D3D20-C700-44C6-90A2-966835C4E1D7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8122A51-546E-448C-8C36-097C69912E4F}">
      <dgm:prSet phldrT="[Текст]"/>
      <dgm:spPr>
        <a:solidFill>
          <a:srgbClr val="076473"/>
        </a:solidFill>
        <a:ln>
          <a:solidFill>
            <a:srgbClr val="076473"/>
          </a:solidFill>
        </a:ln>
      </dgm:spPr>
      <dgm:t>
        <a:bodyPr/>
        <a:lstStyle/>
        <a:p>
          <a:r>
            <a:rPr lang="ru-RU" dirty="0"/>
            <a:t>Долгая регистрация на события</a:t>
          </a:r>
        </a:p>
      </dgm:t>
    </dgm:pt>
    <dgm:pt modelId="{18C628B4-738E-477F-B760-F4E9912FC151}" type="parTrans" cxnId="{6027F385-6C05-47A6-A7B4-8B12C6BA9455}">
      <dgm:prSet/>
      <dgm:spPr/>
      <dgm:t>
        <a:bodyPr/>
        <a:lstStyle/>
        <a:p>
          <a:endParaRPr lang="ru-RU"/>
        </a:p>
      </dgm:t>
    </dgm:pt>
    <dgm:pt modelId="{B8E02338-5ABF-404C-B60A-B8E41EFBF97B}" type="sibTrans" cxnId="{6027F385-6C05-47A6-A7B4-8B12C6BA9455}">
      <dgm:prSet/>
      <dgm:spPr/>
      <dgm:t>
        <a:bodyPr/>
        <a:lstStyle/>
        <a:p>
          <a:endParaRPr lang="ru-RU"/>
        </a:p>
      </dgm:t>
    </dgm:pt>
    <dgm:pt modelId="{5B1C0977-DEAB-4FF6-B396-4AFB05D7E421}">
      <dgm:prSet phldrT="[Текст]"/>
      <dgm:spPr>
        <a:solidFill>
          <a:srgbClr val="076473"/>
        </a:solidFill>
        <a:ln>
          <a:solidFill>
            <a:srgbClr val="076473"/>
          </a:solidFill>
        </a:ln>
      </dgm:spPr>
      <dgm:t>
        <a:bodyPr/>
        <a:lstStyle/>
        <a:p>
          <a:r>
            <a:rPr lang="ru-RU" dirty="0"/>
            <a:t>Сложность вступления в общественные организации</a:t>
          </a:r>
        </a:p>
      </dgm:t>
    </dgm:pt>
    <dgm:pt modelId="{8795EAD1-6B95-4DB4-B1A0-41FF32D78050}" type="parTrans" cxnId="{1E80FF11-159E-45E9-A087-5F947677DDC9}">
      <dgm:prSet/>
      <dgm:spPr/>
      <dgm:t>
        <a:bodyPr/>
        <a:lstStyle/>
        <a:p>
          <a:endParaRPr lang="ru-RU"/>
        </a:p>
      </dgm:t>
    </dgm:pt>
    <dgm:pt modelId="{1B70A1B7-19C1-41B1-9BF8-20A2E6E638BC}" type="sibTrans" cxnId="{1E80FF11-159E-45E9-A087-5F947677DDC9}">
      <dgm:prSet/>
      <dgm:spPr/>
      <dgm:t>
        <a:bodyPr/>
        <a:lstStyle/>
        <a:p>
          <a:endParaRPr lang="ru-RU"/>
        </a:p>
      </dgm:t>
    </dgm:pt>
    <dgm:pt modelId="{2ED2BDC4-C68E-4993-9671-F36F6B58FAD3}" type="pres">
      <dgm:prSet presAssocID="{484D3D20-C700-44C6-90A2-966835C4E1D7}" presName="diagram" presStyleCnt="0">
        <dgm:presLayoutVars>
          <dgm:dir/>
          <dgm:resizeHandles val="exact"/>
        </dgm:presLayoutVars>
      </dgm:prSet>
      <dgm:spPr/>
    </dgm:pt>
    <dgm:pt modelId="{49BA163B-8A08-495A-8A8C-60694ECA658E}" type="pres">
      <dgm:prSet presAssocID="{D8122A51-546E-448C-8C36-097C69912E4F}" presName="node" presStyleLbl="node1" presStyleIdx="0" presStyleCnt="2" custScaleX="76617" custLinFactNeighborX="-13823" custLinFactNeighborY="416">
        <dgm:presLayoutVars>
          <dgm:bulletEnabled val="1"/>
        </dgm:presLayoutVars>
      </dgm:prSet>
      <dgm:spPr>
        <a:prstGeom prst="roundRect">
          <a:avLst/>
        </a:prstGeom>
      </dgm:spPr>
    </dgm:pt>
    <dgm:pt modelId="{4FEB629A-7D35-45FD-B16B-1E55CB955901}" type="pres">
      <dgm:prSet presAssocID="{B8E02338-5ABF-404C-B60A-B8E41EFBF97B}" presName="sibTrans" presStyleCnt="0"/>
      <dgm:spPr/>
    </dgm:pt>
    <dgm:pt modelId="{92E21394-4E2A-47D4-A8FC-B2703168DD63}" type="pres">
      <dgm:prSet presAssocID="{5B1C0977-DEAB-4FF6-B396-4AFB05D7E421}" presName="node" presStyleLbl="node1" presStyleIdx="1" presStyleCnt="2" custScaleX="76617" custScaleY="99975" custLinFactNeighborX="11658" custLinFactNeighborY="-278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1E80FF11-159E-45E9-A087-5F947677DDC9}" srcId="{484D3D20-C700-44C6-90A2-966835C4E1D7}" destId="{5B1C0977-DEAB-4FF6-B396-4AFB05D7E421}" srcOrd="1" destOrd="0" parTransId="{8795EAD1-6B95-4DB4-B1A0-41FF32D78050}" sibTransId="{1B70A1B7-19C1-41B1-9BF8-20A2E6E638BC}"/>
    <dgm:cxn modelId="{FDBC9D3A-95B4-4C07-9EF6-70C3B75F9940}" type="presOf" srcId="{484D3D20-C700-44C6-90A2-966835C4E1D7}" destId="{2ED2BDC4-C68E-4993-9671-F36F6B58FAD3}" srcOrd="0" destOrd="0" presId="urn:microsoft.com/office/officeart/2005/8/layout/default"/>
    <dgm:cxn modelId="{6027F385-6C05-47A6-A7B4-8B12C6BA9455}" srcId="{484D3D20-C700-44C6-90A2-966835C4E1D7}" destId="{D8122A51-546E-448C-8C36-097C69912E4F}" srcOrd="0" destOrd="0" parTransId="{18C628B4-738E-477F-B760-F4E9912FC151}" sibTransId="{B8E02338-5ABF-404C-B60A-B8E41EFBF97B}"/>
    <dgm:cxn modelId="{2ECCA3A1-3DA3-4C6F-B516-993514146CCE}" type="presOf" srcId="{5B1C0977-DEAB-4FF6-B396-4AFB05D7E421}" destId="{92E21394-4E2A-47D4-A8FC-B2703168DD63}" srcOrd="0" destOrd="0" presId="urn:microsoft.com/office/officeart/2005/8/layout/default"/>
    <dgm:cxn modelId="{153F2AC0-E01F-4762-A6C9-297B4F99ECD2}" type="presOf" srcId="{D8122A51-546E-448C-8C36-097C69912E4F}" destId="{49BA163B-8A08-495A-8A8C-60694ECA658E}" srcOrd="0" destOrd="0" presId="urn:microsoft.com/office/officeart/2005/8/layout/default"/>
    <dgm:cxn modelId="{7A8E0D16-5702-42AD-B876-99D12F628EAF}" type="presParOf" srcId="{2ED2BDC4-C68E-4993-9671-F36F6B58FAD3}" destId="{49BA163B-8A08-495A-8A8C-60694ECA658E}" srcOrd="0" destOrd="0" presId="urn:microsoft.com/office/officeart/2005/8/layout/default"/>
    <dgm:cxn modelId="{127ECF71-140F-4BCB-AD98-1D3663693F80}" type="presParOf" srcId="{2ED2BDC4-C68E-4993-9671-F36F6B58FAD3}" destId="{4FEB629A-7D35-45FD-B16B-1E55CB955901}" srcOrd="1" destOrd="0" presId="urn:microsoft.com/office/officeart/2005/8/layout/default"/>
    <dgm:cxn modelId="{81DDE0BC-1D69-44B8-ABAA-86DD7EB56BF5}" type="presParOf" srcId="{2ED2BDC4-C68E-4993-9671-F36F6B58FAD3}" destId="{92E21394-4E2A-47D4-A8FC-B2703168DD63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1B2732-BBB7-4BA6-8BA0-B93D57E5A35C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2644DD2D-EA1E-4169-A803-6F133DD4E19F}">
      <dgm:prSet phldrT="[Текст]"/>
      <dgm:spPr>
        <a:solidFill>
          <a:srgbClr val="076473"/>
        </a:solidFill>
        <a:ln>
          <a:solidFill>
            <a:srgbClr val="076473"/>
          </a:solidFill>
        </a:ln>
      </dgm:spPr>
      <dgm:t>
        <a:bodyPr/>
        <a:lstStyle/>
        <a:p>
          <a:pPr algn="ctr"/>
          <a:r>
            <a:rPr lang="ru-RU" dirty="0"/>
            <a:t>Очно</a:t>
          </a:r>
        </a:p>
      </dgm:t>
    </dgm:pt>
    <dgm:pt modelId="{C11B884F-2105-4DD5-98D4-C182D575B6DE}" type="parTrans" cxnId="{51E50D7F-527B-4E5D-9CDC-0BD212F951C6}">
      <dgm:prSet/>
      <dgm:spPr/>
      <dgm:t>
        <a:bodyPr/>
        <a:lstStyle/>
        <a:p>
          <a:endParaRPr lang="ru-RU"/>
        </a:p>
      </dgm:t>
    </dgm:pt>
    <dgm:pt modelId="{AD35BC52-1A69-4D8A-B873-5434387C3FDA}" type="sibTrans" cxnId="{51E50D7F-527B-4E5D-9CDC-0BD212F951C6}">
      <dgm:prSet/>
      <dgm:spPr/>
      <dgm:t>
        <a:bodyPr/>
        <a:lstStyle/>
        <a:p>
          <a:endParaRPr lang="ru-RU"/>
        </a:p>
      </dgm:t>
    </dgm:pt>
    <dgm:pt modelId="{C5B7A47D-0455-4CDB-86F9-9F44D73CED65}">
      <dgm:prSet phldrT="[Текст]"/>
      <dgm:spPr/>
      <dgm:t>
        <a:bodyPr/>
        <a:lstStyle/>
        <a:p>
          <a:r>
            <a:rPr lang="ru-RU" dirty="0">
              <a:solidFill>
                <a:srgbClr val="C00000"/>
              </a:solidFill>
            </a:rPr>
            <a:t>Требует много времени</a:t>
          </a:r>
        </a:p>
      </dgm:t>
    </dgm:pt>
    <dgm:pt modelId="{D22EA9A6-CB6C-4561-B88B-7B98B1A810C4}" type="parTrans" cxnId="{3219C1B2-906D-4DC6-96E8-ED5400B4FAA6}">
      <dgm:prSet/>
      <dgm:spPr/>
      <dgm:t>
        <a:bodyPr/>
        <a:lstStyle/>
        <a:p>
          <a:endParaRPr lang="ru-RU"/>
        </a:p>
      </dgm:t>
    </dgm:pt>
    <dgm:pt modelId="{7327752B-E47B-4675-BFF3-E39DE75B9F03}" type="sibTrans" cxnId="{3219C1B2-906D-4DC6-96E8-ED5400B4FAA6}">
      <dgm:prSet/>
      <dgm:spPr/>
      <dgm:t>
        <a:bodyPr/>
        <a:lstStyle/>
        <a:p>
          <a:endParaRPr lang="ru-RU"/>
        </a:p>
      </dgm:t>
    </dgm:pt>
    <dgm:pt modelId="{69A71065-1E4F-4E8C-9479-E2CC14948C38}">
      <dgm:prSet phldrT="[Текст]"/>
      <dgm:spPr/>
      <dgm:t>
        <a:bodyPr/>
        <a:lstStyle/>
        <a:p>
          <a:r>
            <a:rPr lang="ru-RU" dirty="0">
              <a:solidFill>
                <a:srgbClr val="C00000"/>
              </a:solidFill>
            </a:rPr>
            <a:t>Неудобно для всех</a:t>
          </a:r>
        </a:p>
      </dgm:t>
    </dgm:pt>
    <dgm:pt modelId="{F08F2E62-4EA1-4593-87F5-851546955FE8}" type="parTrans" cxnId="{A52856CC-6C24-4C75-8A5A-82363447B000}">
      <dgm:prSet/>
      <dgm:spPr/>
      <dgm:t>
        <a:bodyPr/>
        <a:lstStyle/>
        <a:p>
          <a:endParaRPr lang="ru-RU"/>
        </a:p>
      </dgm:t>
    </dgm:pt>
    <dgm:pt modelId="{58A5153C-8977-4DB8-AEBC-F3B07B0B53A0}" type="sibTrans" cxnId="{A52856CC-6C24-4C75-8A5A-82363447B000}">
      <dgm:prSet/>
      <dgm:spPr/>
      <dgm:t>
        <a:bodyPr/>
        <a:lstStyle/>
        <a:p>
          <a:endParaRPr lang="ru-RU"/>
        </a:p>
      </dgm:t>
    </dgm:pt>
    <dgm:pt modelId="{4B6BD480-1ABD-44A4-AC79-C3434825D85C}">
      <dgm:prSet phldrT="[Текст]"/>
      <dgm:spPr>
        <a:solidFill>
          <a:srgbClr val="076473"/>
        </a:solidFill>
        <a:ln>
          <a:solidFill>
            <a:srgbClr val="076473"/>
          </a:solidFill>
        </a:ln>
      </dgm:spPr>
      <dgm:t>
        <a:bodyPr/>
        <a:lstStyle/>
        <a:p>
          <a:r>
            <a:rPr lang="ru-RU" dirty="0"/>
            <a:t>Написать куратору</a:t>
          </a:r>
        </a:p>
      </dgm:t>
    </dgm:pt>
    <dgm:pt modelId="{A6687885-04F5-4D38-8054-72CF501E731A}" type="parTrans" cxnId="{63E20EE9-5A06-40B8-A849-5C42E7B42EF6}">
      <dgm:prSet/>
      <dgm:spPr/>
      <dgm:t>
        <a:bodyPr/>
        <a:lstStyle/>
        <a:p>
          <a:endParaRPr lang="ru-RU"/>
        </a:p>
      </dgm:t>
    </dgm:pt>
    <dgm:pt modelId="{70F2876A-5E35-440A-AA0B-0FD4EB6D07A3}" type="sibTrans" cxnId="{63E20EE9-5A06-40B8-A849-5C42E7B42EF6}">
      <dgm:prSet/>
      <dgm:spPr/>
      <dgm:t>
        <a:bodyPr/>
        <a:lstStyle/>
        <a:p>
          <a:endParaRPr lang="ru-RU"/>
        </a:p>
      </dgm:t>
    </dgm:pt>
    <dgm:pt modelId="{B83DCF32-B365-452E-8787-8B5FCFAE391C}">
      <dgm:prSet phldrT="[Текст]"/>
      <dgm:spPr/>
      <dgm:t>
        <a:bodyPr/>
        <a:lstStyle/>
        <a:p>
          <a:r>
            <a:rPr lang="ru-RU" dirty="0">
              <a:solidFill>
                <a:srgbClr val="FFC000"/>
              </a:solidFill>
            </a:rPr>
            <a:t>Требует меньше времени</a:t>
          </a:r>
        </a:p>
      </dgm:t>
    </dgm:pt>
    <dgm:pt modelId="{74143AF0-264A-4083-A316-6D9D18BAA56F}" type="parTrans" cxnId="{088895FE-E0BE-4A26-9428-19D49FD5B094}">
      <dgm:prSet/>
      <dgm:spPr/>
      <dgm:t>
        <a:bodyPr/>
        <a:lstStyle/>
        <a:p>
          <a:endParaRPr lang="ru-RU"/>
        </a:p>
      </dgm:t>
    </dgm:pt>
    <dgm:pt modelId="{9C2A41E1-3049-48D8-BA2A-20355E499D0F}" type="sibTrans" cxnId="{088895FE-E0BE-4A26-9428-19D49FD5B094}">
      <dgm:prSet/>
      <dgm:spPr/>
      <dgm:t>
        <a:bodyPr/>
        <a:lstStyle/>
        <a:p>
          <a:endParaRPr lang="ru-RU"/>
        </a:p>
      </dgm:t>
    </dgm:pt>
    <dgm:pt modelId="{22947694-6C58-4306-9F47-49316F0D3BCC}">
      <dgm:prSet phldrT="[Текст]"/>
      <dgm:spPr/>
      <dgm:t>
        <a:bodyPr/>
        <a:lstStyle/>
        <a:p>
          <a:r>
            <a:rPr lang="ru-RU" dirty="0">
              <a:solidFill>
                <a:srgbClr val="FFC000"/>
              </a:solidFill>
            </a:rPr>
            <a:t>Неудобно для куратора</a:t>
          </a:r>
        </a:p>
      </dgm:t>
    </dgm:pt>
    <dgm:pt modelId="{589DACBD-E490-45ED-B18B-4311A54AB890}" type="parTrans" cxnId="{B4CD397B-0BD6-42BB-B0E1-56DC4372777D}">
      <dgm:prSet/>
      <dgm:spPr/>
      <dgm:t>
        <a:bodyPr/>
        <a:lstStyle/>
        <a:p>
          <a:endParaRPr lang="ru-RU"/>
        </a:p>
      </dgm:t>
    </dgm:pt>
    <dgm:pt modelId="{F2C380B3-68C1-441F-B263-4747558B58E3}" type="sibTrans" cxnId="{B4CD397B-0BD6-42BB-B0E1-56DC4372777D}">
      <dgm:prSet/>
      <dgm:spPr/>
      <dgm:t>
        <a:bodyPr/>
        <a:lstStyle/>
        <a:p>
          <a:endParaRPr lang="ru-RU"/>
        </a:p>
      </dgm:t>
    </dgm:pt>
    <dgm:pt modelId="{475FECC0-59C9-4548-B705-6ACF046AE181}">
      <dgm:prSet phldrT="[Текст]"/>
      <dgm:spPr>
        <a:solidFill>
          <a:srgbClr val="076473"/>
        </a:solidFill>
        <a:ln>
          <a:solidFill>
            <a:srgbClr val="076473"/>
          </a:solidFill>
        </a:ln>
      </dgm:spPr>
      <dgm:t>
        <a:bodyPr/>
        <a:lstStyle/>
        <a:p>
          <a:r>
            <a:rPr lang="ru-RU" dirty="0"/>
            <a:t>Через сайт</a:t>
          </a:r>
        </a:p>
      </dgm:t>
    </dgm:pt>
    <dgm:pt modelId="{5063C75F-4DF1-4D75-8758-DCF62A4B0694}" type="parTrans" cxnId="{0C122510-B14B-4087-BC22-943E224EE097}">
      <dgm:prSet/>
      <dgm:spPr/>
      <dgm:t>
        <a:bodyPr/>
        <a:lstStyle/>
        <a:p>
          <a:endParaRPr lang="ru-RU"/>
        </a:p>
      </dgm:t>
    </dgm:pt>
    <dgm:pt modelId="{8DDE6489-42BA-42DF-9ED0-E46A19796436}" type="sibTrans" cxnId="{0C122510-B14B-4087-BC22-943E224EE097}">
      <dgm:prSet/>
      <dgm:spPr/>
      <dgm:t>
        <a:bodyPr/>
        <a:lstStyle/>
        <a:p>
          <a:endParaRPr lang="ru-RU"/>
        </a:p>
      </dgm:t>
    </dgm:pt>
    <dgm:pt modelId="{05E9641B-5AA0-40A8-9945-23A0F90BD0CD}">
      <dgm:prSet phldrT="[Текст]"/>
      <dgm:spPr/>
      <dgm:t>
        <a:bodyPr/>
        <a:lstStyle/>
        <a:p>
          <a:r>
            <a:rPr lang="ru-RU" dirty="0">
              <a:solidFill>
                <a:srgbClr val="00B050"/>
              </a:solidFill>
            </a:rPr>
            <a:t>Требует минимум времени</a:t>
          </a:r>
        </a:p>
      </dgm:t>
    </dgm:pt>
    <dgm:pt modelId="{ADEEC05E-9D78-40E8-B929-01D5EA2267F1}" type="parTrans" cxnId="{9A5955A8-4BC8-4074-A786-5F05180C95C4}">
      <dgm:prSet/>
      <dgm:spPr/>
      <dgm:t>
        <a:bodyPr/>
        <a:lstStyle/>
        <a:p>
          <a:endParaRPr lang="ru-RU"/>
        </a:p>
      </dgm:t>
    </dgm:pt>
    <dgm:pt modelId="{8AE06E24-F034-4185-AB76-A22085E9DC5E}" type="sibTrans" cxnId="{9A5955A8-4BC8-4074-A786-5F05180C95C4}">
      <dgm:prSet/>
      <dgm:spPr/>
      <dgm:t>
        <a:bodyPr/>
        <a:lstStyle/>
        <a:p>
          <a:endParaRPr lang="ru-RU"/>
        </a:p>
      </dgm:t>
    </dgm:pt>
    <dgm:pt modelId="{6B0C5063-B2C5-4E8E-95D4-FC02003AAEB9}">
      <dgm:prSet phldrT="[Текст]"/>
      <dgm:spPr/>
      <dgm:t>
        <a:bodyPr/>
        <a:lstStyle/>
        <a:p>
          <a:r>
            <a:rPr lang="ru-RU" dirty="0">
              <a:solidFill>
                <a:srgbClr val="00B050"/>
              </a:solidFill>
            </a:rPr>
            <a:t>Удобно для всех</a:t>
          </a:r>
        </a:p>
      </dgm:t>
    </dgm:pt>
    <dgm:pt modelId="{A3B9EEBB-34E2-4DE0-A1C2-528653ABC8F6}" type="parTrans" cxnId="{7659BFEF-7C2F-4CA8-A3A0-7CB37532766F}">
      <dgm:prSet/>
      <dgm:spPr/>
      <dgm:t>
        <a:bodyPr/>
        <a:lstStyle/>
        <a:p>
          <a:endParaRPr lang="ru-RU"/>
        </a:p>
      </dgm:t>
    </dgm:pt>
    <dgm:pt modelId="{FFFF0CC1-81FB-4C5E-91D0-5585D91635EF}" type="sibTrans" cxnId="{7659BFEF-7C2F-4CA8-A3A0-7CB37532766F}">
      <dgm:prSet/>
      <dgm:spPr/>
      <dgm:t>
        <a:bodyPr/>
        <a:lstStyle/>
        <a:p>
          <a:endParaRPr lang="ru-RU"/>
        </a:p>
      </dgm:t>
    </dgm:pt>
    <dgm:pt modelId="{3C11989A-8712-49FE-93C2-B806ACC7FE13}" type="pres">
      <dgm:prSet presAssocID="{8B1B2732-BBB7-4BA6-8BA0-B93D57E5A35C}" presName="Name0" presStyleCnt="0">
        <dgm:presLayoutVars>
          <dgm:dir/>
          <dgm:animLvl val="lvl"/>
          <dgm:resizeHandles val="exact"/>
        </dgm:presLayoutVars>
      </dgm:prSet>
      <dgm:spPr/>
    </dgm:pt>
    <dgm:pt modelId="{91D8EDEE-F646-4E1B-944B-505F6D60CD93}" type="pres">
      <dgm:prSet presAssocID="{2644DD2D-EA1E-4169-A803-6F133DD4E19F}" presName="linNode" presStyleCnt="0"/>
      <dgm:spPr/>
    </dgm:pt>
    <dgm:pt modelId="{E6379A58-1E07-40CE-BA11-213DC1A1E1D3}" type="pres">
      <dgm:prSet presAssocID="{2644DD2D-EA1E-4169-A803-6F133DD4E19F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A07C8303-2DD9-4C4E-9970-3ADF7FFC9409}" type="pres">
      <dgm:prSet presAssocID="{2644DD2D-EA1E-4169-A803-6F133DD4E19F}" presName="descendantText" presStyleLbl="alignAccFollowNode1" presStyleIdx="0" presStyleCnt="3">
        <dgm:presLayoutVars>
          <dgm:bulletEnabled val="1"/>
        </dgm:presLayoutVars>
      </dgm:prSet>
      <dgm:spPr/>
    </dgm:pt>
    <dgm:pt modelId="{96882A68-852F-4818-BDB3-0DC264D02C53}" type="pres">
      <dgm:prSet presAssocID="{AD35BC52-1A69-4D8A-B873-5434387C3FDA}" presName="sp" presStyleCnt="0"/>
      <dgm:spPr/>
    </dgm:pt>
    <dgm:pt modelId="{5FF6EFE8-6B5F-447A-A060-AA23FE20EBD4}" type="pres">
      <dgm:prSet presAssocID="{4B6BD480-1ABD-44A4-AC79-C3434825D85C}" presName="linNode" presStyleCnt="0"/>
      <dgm:spPr/>
    </dgm:pt>
    <dgm:pt modelId="{3757C101-7C9A-4F95-AA4C-650ADB721E5A}" type="pres">
      <dgm:prSet presAssocID="{4B6BD480-1ABD-44A4-AC79-C3434825D85C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C85935CA-B7D3-453C-B10D-FC72860F818A}" type="pres">
      <dgm:prSet presAssocID="{4B6BD480-1ABD-44A4-AC79-C3434825D85C}" presName="descendantText" presStyleLbl="alignAccFollowNode1" presStyleIdx="1" presStyleCnt="3">
        <dgm:presLayoutVars>
          <dgm:bulletEnabled val="1"/>
        </dgm:presLayoutVars>
      </dgm:prSet>
      <dgm:spPr/>
    </dgm:pt>
    <dgm:pt modelId="{F5745192-38B2-441C-AC9F-EA4A71A9004F}" type="pres">
      <dgm:prSet presAssocID="{70F2876A-5E35-440A-AA0B-0FD4EB6D07A3}" presName="sp" presStyleCnt="0"/>
      <dgm:spPr/>
    </dgm:pt>
    <dgm:pt modelId="{08429766-140B-4BD5-BDD7-B7E1D6574D9F}" type="pres">
      <dgm:prSet presAssocID="{475FECC0-59C9-4548-B705-6ACF046AE181}" presName="linNode" presStyleCnt="0"/>
      <dgm:spPr/>
    </dgm:pt>
    <dgm:pt modelId="{49CCB8A7-44E1-4299-97E3-0B57DB3C06BD}" type="pres">
      <dgm:prSet presAssocID="{475FECC0-59C9-4548-B705-6ACF046AE181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176819FA-21D4-4062-8590-DF603675EFD3}" type="pres">
      <dgm:prSet presAssocID="{475FECC0-59C9-4548-B705-6ACF046AE181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0C122510-B14B-4087-BC22-943E224EE097}" srcId="{8B1B2732-BBB7-4BA6-8BA0-B93D57E5A35C}" destId="{475FECC0-59C9-4548-B705-6ACF046AE181}" srcOrd="2" destOrd="0" parTransId="{5063C75F-4DF1-4D75-8758-DCF62A4B0694}" sibTransId="{8DDE6489-42BA-42DF-9ED0-E46A19796436}"/>
    <dgm:cxn modelId="{24B2DD18-8DBD-4381-9DA4-C800E321D3DD}" type="presOf" srcId="{22947694-6C58-4306-9F47-49316F0D3BCC}" destId="{C85935CA-B7D3-453C-B10D-FC72860F818A}" srcOrd="0" destOrd="1" presId="urn:microsoft.com/office/officeart/2005/8/layout/vList5"/>
    <dgm:cxn modelId="{59C0001F-0106-4577-9904-6B012D90E991}" type="presOf" srcId="{6B0C5063-B2C5-4E8E-95D4-FC02003AAEB9}" destId="{176819FA-21D4-4062-8590-DF603675EFD3}" srcOrd="0" destOrd="1" presId="urn:microsoft.com/office/officeart/2005/8/layout/vList5"/>
    <dgm:cxn modelId="{B93D5730-487F-4EC6-B6FD-DC6EA59AF41E}" type="presOf" srcId="{B83DCF32-B365-452E-8787-8B5FCFAE391C}" destId="{C85935CA-B7D3-453C-B10D-FC72860F818A}" srcOrd="0" destOrd="0" presId="urn:microsoft.com/office/officeart/2005/8/layout/vList5"/>
    <dgm:cxn modelId="{273A7547-07CD-4105-902E-10754CB47644}" type="presOf" srcId="{C5B7A47D-0455-4CDB-86F9-9F44D73CED65}" destId="{A07C8303-2DD9-4C4E-9970-3ADF7FFC9409}" srcOrd="0" destOrd="0" presId="urn:microsoft.com/office/officeart/2005/8/layout/vList5"/>
    <dgm:cxn modelId="{7F132D6A-B898-4A78-8B92-C84D4CDDB782}" type="presOf" srcId="{05E9641B-5AA0-40A8-9945-23A0F90BD0CD}" destId="{176819FA-21D4-4062-8590-DF603675EFD3}" srcOrd="0" destOrd="0" presId="urn:microsoft.com/office/officeart/2005/8/layout/vList5"/>
    <dgm:cxn modelId="{418F1C7A-5513-4648-BD88-72A24D7D6569}" type="presOf" srcId="{69A71065-1E4F-4E8C-9479-E2CC14948C38}" destId="{A07C8303-2DD9-4C4E-9970-3ADF7FFC9409}" srcOrd="0" destOrd="1" presId="urn:microsoft.com/office/officeart/2005/8/layout/vList5"/>
    <dgm:cxn modelId="{B4CD397B-0BD6-42BB-B0E1-56DC4372777D}" srcId="{4B6BD480-1ABD-44A4-AC79-C3434825D85C}" destId="{22947694-6C58-4306-9F47-49316F0D3BCC}" srcOrd="1" destOrd="0" parTransId="{589DACBD-E490-45ED-B18B-4311A54AB890}" sibTransId="{F2C380B3-68C1-441F-B263-4747558B58E3}"/>
    <dgm:cxn modelId="{51E50D7F-527B-4E5D-9CDC-0BD212F951C6}" srcId="{8B1B2732-BBB7-4BA6-8BA0-B93D57E5A35C}" destId="{2644DD2D-EA1E-4169-A803-6F133DD4E19F}" srcOrd="0" destOrd="0" parTransId="{C11B884F-2105-4DD5-98D4-C182D575B6DE}" sibTransId="{AD35BC52-1A69-4D8A-B873-5434387C3FDA}"/>
    <dgm:cxn modelId="{7EA35EA4-9B46-420F-9A09-AE0A10374E26}" type="presOf" srcId="{4B6BD480-1ABD-44A4-AC79-C3434825D85C}" destId="{3757C101-7C9A-4F95-AA4C-650ADB721E5A}" srcOrd="0" destOrd="0" presId="urn:microsoft.com/office/officeart/2005/8/layout/vList5"/>
    <dgm:cxn modelId="{9A5955A8-4BC8-4074-A786-5F05180C95C4}" srcId="{475FECC0-59C9-4548-B705-6ACF046AE181}" destId="{05E9641B-5AA0-40A8-9945-23A0F90BD0CD}" srcOrd="0" destOrd="0" parTransId="{ADEEC05E-9D78-40E8-B929-01D5EA2267F1}" sibTransId="{8AE06E24-F034-4185-AB76-A22085E9DC5E}"/>
    <dgm:cxn modelId="{578C05AB-B4F1-4ECA-94B3-1B3C761CC07D}" type="presOf" srcId="{8B1B2732-BBB7-4BA6-8BA0-B93D57E5A35C}" destId="{3C11989A-8712-49FE-93C2-B806ACC7FE13}" srcOrd="0" destOrd="0" presId="urn:microsoft.com/office/officeart/2005/8/layout/vList5"/>
    <dgm:cxn modelId="{3219C1B2-906D-4DC6-96E8-ED5400B4FAA6}" srcId="{2644DD2D-EA1E-4169-A803-6F133DD4E19F}" destId="{C5B7A47D-0455-4CDB-86F9-9F44D73CED65}" srcOrd="0" destOrd="0" parTransId="{D22EA9A6-CB6C-4561-B88B-7B98B1A810C4}" sibTransId="{7327752B-E47B-4675-BFF3-E39DE75B9F03}"/>
    <dgm:cxn modelId="{343C97B8-8F5F-4C88-A8C4-D1191315C893}" type="presOf" srcId="{2644DD2D-EA1E-4169-A803-6F133DD4E19F}" destId="{E6379A58-1E07-40CE-BA11-213DC1A1E1D3}" srcOrd="0" destOrd="0" presId="urn:microsoft.com/office/officeart/2005/8/layout/vList5"/>
    <dgm:cxn modelId="{A52856CC-6C24-4C75-8A5A-82363447B000}" srcId="{2644DD2D-EA1E-4169-A803-6F133DD4E19F}" destId="{69A71065-1E4F-4E8C-9479-E2CC14948C38}" srcOrd="1" destOrd="0" parTransId="{F08F2E62-4EA1-4593-87F5-851546955FE8}" sibTransId="{58A5153C-8977-4DB8-AEBC-F3B07B0B53A0}"/>
    <dgm:cxn modelId="{63E20EE9-5A06-40B8-A849-5C42E7B42EF6}" srcId="{8B1B2732-BBB7-4BA6-8BA0-B93D57E5A35C}" destId="{4B6BD480-1ABD-44A4-AC79-C3434825D85C}" srcOrd="1" destOrd="0" parTransId="{A6687885-04F5-4D38-8054-72CF501E731A}" sibTransId="{70F2876A-5E35-440A-AA0B-0FD4EB6D07A3}"/>
    <dgm:cxn modelId="{EB8562ED-9AD8-4055-A5A8-39692FD72619}" type="presOf" srcId="{475FECC0-59C9-4548-B705-6ACF046AE181}" destId="{49CCB8A7-44E1-4299-97E3-0B57DB3C06BD}" srcOrd="0" destOrd="0" presId="urn:microsoft.com/office/officeart/2005/8/layout/vList5"/>
    <dgm:cxn modelId="{7659BFEF-7C2F-4CA8-A3A0-7CB37532766F}" srcId="{475FECC0-59C9-4548-B705-6ACF046AE181}" destId="{6B0C5063-B2C5-4E8E-95D4-FC02003AAEB9}" srcOrd="1" destOrd="0" parTransId="{A3B9EEBB-34E2-4DE0-A1C2-528653ABC8F6}" sibTransId="{FFFF0CC1-81FB-4C5E-91D0-5585D91635EF}"/>
    <dgm:cxn modelId="{088895FE-E0BE-4A26-9428-19D49FD5B094}" srcId="{4B6BD480-1ABD-44A4-AC79-C3434825D85C}" destId="{B83DCF32-B365-452E-8787-8B5FCFAE391C}" srcOrd="0" destOrd="0" parTransId="{74143AF0-264A-4083-A316-6D9D18BAA56F}" sibTransId="{9C2A41E1-3049-48D8-BA2A-20355E499D0F}"/>
    <dgm:cxn modelId="{C409F72A-3403-4C6C-B84A-72598CFB1972}" type="presParOf" srcId="{3C11989A-8712-49FE-93C2-B806ACC7FE13}" destId="{91D8EDEE-F646-4E1B-944B-505F6D60CD93}" srcOrd="0" destOrd="0" presId="urn:microsoft.com/office/officeart/2005/8/layout/vList5"/>
    <dgm:cxn modelId="{9661982B-5D3D-4BDE-9D03-882B3F687491}" type="presParOf" srcId="{91D8EDEE-F646-4E1B-944B-505F6D60CD93}" destId="{E6379A58-1E07-40CE-BA11-213DC1A1E1D3}" srcOrd="0" destOrd="0" presId="urn:microsoft.com/office/officeart/2005/8/layout/vList5"/>
    <dgm:cxn modelId="{E2C25425-FB03-4308-84F1-20FDF027828E}" type="presParOf" srcId="{91D8EDEE-F646-4E1B-944B-505F6D60CD93}" destId="{A07C8303-2DD9-4C4E-9970-3ADF7FFC9409}" srcOrd="1" destOrd="0" presId="urn:microsoft.com/office/officeart/2005/8/layout/vList5"/>
    <dgm:cxn modelId="{4EC475BC-4464-485D-AA30-FAD6E149EAAD}" type="presParOf" srcId="{3C11989A-8712-49FE-93C2-B806ACC7FE13}" destId="{96882A68-852F-4818-BDB3-0DC264D02C53}" srcOrd="1" destOrd="0" presId="urn:microsoft.com/office/officeart/2005/8/layout/vList5"/>
    <dgm:cxn modelId="{91831177-02A6-4F22-8336-2BF38DC9E264}" type="presParOf" srcId="{3C11989A-8712-49FE-93C2-B806ACC7FE13}" destId="{5FF6EFE8-6B5F-447A-A060-AA23FE20EBD4}" srcOrd="2" destOrd="0" presId="urn:microsoft.com/office/officeart/2005/8/layout/vList5"/>
    <dgm:cxn modelId="{DEC963ED-9D19-4471-A3A8-925A5CEC37AF}" type="presParOf" srcId="{5FF6EFE8-6B5F-447A-A060-AA23FE20EBD4}" destId="{3757C101-7C9A-4F95-AA4C-650ADB721E5A}" srcOrd="0" destOrd="0" presId="urn:microsoft.com/office/officeart/2005/8/layout/vList5"/>
    <dgm:cxn modelId="{1D45967B-087F-4C9E-9B94-18EF7DC5F615}" type="presParOf" srcId="{5FF6EFE8-6B5F-447A-A060-AA23FE20EBD4}" destId="{C85935CA-B7D3-453C-B10D-FC72860F818A}" srcOrd="1" destOrd="0" presId="urn:microsoft.com/office/officeart/2005/8/layout/vList5"/>
    <dgm:cxn modelId="{8BCE4A08-6282-461F-A089-13DF58E46A71}" type="presParOf" srcId="{3C11989A-8712-49FE-93C2-B806ACC7FE13}" destId="{F5745192-38B2-441C-AC9F-EA4A71A9004F}" srcOrd="3" destOrd="0" presId="urn:microsoft.com/office/officeart/2005/8/layout/vList5"/>
    <dgm:cxn modelId="{5D95258C-E59A-4882-A550-519F24637C22}" type="presParOf" srcId="{3C11989A-8712-49FE-93C2-B806ACC7FE13}" destId="{08429766-140B-4BD5-BDD7-B7E1D6574D9F}" srcOrd="4" destOrd="0" presId="urn:microsoft.com/office/officeart/2005/8/layout/vList5"/>
    <dgm:cxn modelId="{E77BB456-3658-4EE2-9080-32A3B1275AB5}" type="presParOf" srcId="{08429766-140B-4BD5-BDD7-B7E1D6574D9F}" destId="{49CCB8A7-44E1-4299-97E3-0B57DB3C06BD}" srcOrd="0" destOrd="0" presId="urn:microsoft.com/office/officeart/2005/8/layout/vList5"/>
    <dgm:cxn modelId="{341BCEA8-9D03-4C8F-B341-32D22BDF752F}" type="presParOf" srcId="{08429766-140B-4BD5-BDD7-B7E1D6574D9F}" destId="{176819FA-21D4-4062-8590-DF603675EFD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AD3865-47C2-4959-B5E7-95FF91CA64DC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28550D76-5618-4545-97E2-37441E97B8EB}">
      <dgm:prSet phldrT="[Текст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076473"/>
        </a:solidFill>
        <a:ln>
          <a:solidFill>
            <a:srgbClr val="076473"/>
          </a:solidFill>
        </a:ln>
      </dgm:spPr>
      <dgm:t>
        <a:bodyPr/>
        <a:lstStyle/>
        <a:p>
          <a:r>
            <a:rPr lang="ru-RU" dirty="0"/>
            <a:t>Наука</a:t>
          </a:r>
        </a:p>
      </dgm:t>
    </dgm:pt>
    <dgm:pt modelId="{0885F685-D088-48F8-AE1A-0124EFF24456}" type="parTrans" cxnId="{FABD337A-7AC2-413E-8671-0265222DDBC8}">
      <dgm:prSet/>
      <dgm:spPr/>
      <dgm:t>
        <a:bodyPr/>
        <a:lstStyle/>
        <a:p>
          <a:endParaRPr lang="ru-RU"/>
        </a:p>
      </dgm:t>
    </dgm:pt>
    <dgm:pt modelId="{01257F2A-5207-4D44-8192-C8110245DD2D}" type="sibTrans" cxnId="{FABD337A-7AC2-413E-8671-0265222DDBC8}">
      <dgm:prSet/>
      <dgm:spPr/>
      <dgm:t>
        <a:bodyPr/>
        <a:lstStyle/>
        <a:p>
          <a:endParaRPr lang="ru-RU"/>
        </a:p>
      </dgm:t>
    </dgm:pt>
    <dgm:pt modelId="{2DB8E320-FB05-4D71-A699-13B84255305C}">
      <dgm:prSet phldrT="[Текст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076473"/>
        </a:solidFill>
        <a:ln>
          <a:solidFill>
            <a:srgbClr val="076473"/>
          </a:solidFill>
        </a:ln>
      </dgm:spPr>
      <dgm:t>
        <a:bodyPr/>
        <a:lstStyle/>
        <a:p>
          <a:r>
            <a:rPr lang="ru-RU" dirty="0"/>
            <a:t>Искусство</a:t>
          </a:r>
        </a:p>
      </dgm:t>
    </dgm:pt>
    <dgm:pt modelId="{5261B50C-1CF6-4292-A741-AFADF31E3FD4}" type="parTrans" cxnId="{B97F750F-B435-41AE-95C2-BA783BFD76DA}">
      <dgm:prSet/>
      <dgm:spPr/>
      <dgm:t>
        <a:bodyPr/>
        <a:lstStyle/>
        <a:p>
          <a:endParaRPr lang="ru-RU"/>
        </a:p>
      </dgm:t>
    </dgm:pt>
    <dgm:pt modelId="{A5877710-7897-43D5-8664-CF59C939F301}" type="sibTrans" cxnId="{B97F750F-B435-41AE-95C2-BA783BFD76DA}">
      <dgm:prSet/>
      <dgm:spPr/>
      <dgm:t>
        <a:bodyPr/>
        <a:lstStyle/>
        <a:p>
          <a:endParaRPr lang="ru-RU"/>
        </a:p>
      </dgm:t>
    </dgm:pt>
    <dgm:pt modelId="{815A53C5-AFAF-4047-9AA3-135C4B234F54}">
      <dgm:prSet phldrT="[Текст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076473"/>
        </a:solidFill>
        <a:ln>
          <a:solidFill>
            <a:srgbClr val="076473"/>
          </a:solidFill>
        </a:ln>
      </dgm:spPr>
      <dgm:t>
        <a:bodyPr/>
        <a:lstStyle/>
        <a:p>
          <a:r>
            <a:rPr lang="ru-RU" dirty="0"/>
            <a:t>Волонтерство</a:t>
          </a:r>
        </a:p>
      </dgm:t>
    </dgm:pt>
    <dgm:pt modelId="{3760D824-A864-43FB-9AAF-61C696BB374C}" type="parTrans" cxnId="{A9C9B326-6D14-4B28-B920-28361A13FC3D}">
      <dgm:prSet/>
      <dgm:spPr/>
      <dgm:t>
        <a:bodyPr/>
        <a:lstStyle/>
        <a:p>
          <a:endParaRPr lang="ru-RU"/>
        </a:p>
      </dgm:t>
    </dgm:pt>
    <dgm:pt modelId="{72295850-4B9F-4EE5-A17A-C41912AE3F80}" type="sibTrans" cxnId="{A9C9B326-6D14-4B28-B920-28361A13FC3D}">
      <dgm:prSet/>
      <dgm:spPr/>
      <dgm:t>
        <a:bodyPr/>
        <a:lstStyle/>
        <a:p>
          <a:endParaRPr lang="ru-RU"/>
        </a:p>
      </dgm:t>
    </dgm:pt>
    <dgm:pt modelId="{0E045DF5-7318-4FF5-98D7-FC35CFA19DF4}">
      <dgm:prSet phldrT="[Текст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076473"/>
        </a:solidFill>
        <a:ln>
          <a:solidFill>
            <a:srgbClr val="076473"/>
          </a:solidFill>
        </a:ln>
      </dgm:spPr>
      <dgm:t>
        <a:bodyPr/>
        <a:lstStyle/>
        <a:p>
          <a:r>
            <a:rPr lang="ru-RU"/>
            <a:t>Спорт</a:t>
          </a:r>
          <a:endParaRPr lang="ru-RU" dirty="0"/>
        </a:p>
      </dgm:t>
    </dgm:pt>
    <dgm:pt modelId="{263BDBE1-2090-48FE-96BF-4DCDA20F3BFC}" type="parTrans" cxnId="{E9AC85D5-51E6-457B-8E44-1DC5B3EDF42F}">
      <dgm:prSet/>
      <dgm:spPr/>
      <dgm:t>
        <a:bodyPr/>
        <a:lstStyle/>
        <a:p>
          <a:endParaRPr lang="ru-RU"/>
        </a:p>
      </dgm:t>
    </dgm:pt>
    <dgm:pt modelId="{CB6E0AD3-879F-48C7-8DCE-5C82661167AE}" type="sibTrans" cxnId="{E9AC85D5-51E6-457B-8E44-1DC5B3EDF42F}">
      <dgm:prSet/>
      <dgm:spPr/>
      <dgm:t>
        <a:bodyPr/>
        <a:lstStyle/>
        <a:p>
          <a:endParaRPr lang="ru-RU"/>
        </a:p>
      </dgm:t>
    </dgm:pt>
    <dgm:pt modelId="{D6C5A647-CE23-4FF8-9F37-983BA5BCBD4B}" type="pres">
      <dgm:prSet presAssocID="{5CAD3865-47C2-4959-B5E7-95FF91CA64DC}" presName="linearFlow" presStyleCnt="0">
        <dgm:presLayoutVars>
          <dgm:dir/>
          <dgm:resizeHandles val="exact"/>
        </dgm:presLayoutVars>
      </dgm:prSet>
      <dgm:spPr/>
    </dgm:pt>
    <dgm:pt modelId="{3180D30A-DAD8-4C34-AAF4-244EB76C8B2D}" type="pres">
      <dgm:prSet presAssocID="{28550D76-5618-4545-97E2-37441E97B8EB}" presName="composite" presStyleCnt="0"/>
      <dgm:spPr/>
    </dgm:pt>
    <dgm:pt modelId="{77DD38A4-019B-43E0-9290-C77235C800D6}" type="pres">
      <dgm:prSet presAssocID="{28550D76-5618-4545-97E2-37441E97B8EB}" presName="imgShp" presStyleLbl="fgImgPlace1" presStyleIdx="0" presStyleCnt="4"/>
      <dgm:spPr>
        <a:blipFill>
          <a:blip xmlns:r="http://schemas.openxmlformats.org/officeDocument/2006/relationships" r:embed="rId1"/>
          <a:srcRect/>
          <a:stretch>
            <a:fillRect l="-30000" r="-30000"/>
          </a:stretch>
        </a:blipFill>
        <a:ln>
          <a:solidFill>
            <a:srgbClr val="076473"/>
          </a:solidFill>
        </a:ln>
      </dgm:spPr>
    </dgm:pt>
    <dgm:pt modelId="{A3D0A8F2-18D8-4E47-84F2-1C7541DC1CD0}" type="pres">
      <dgm:prSet presAssocID="{28550D76-5618-4545-97E2-37441E97B8EB}" presName="txShp" presStyleLbl="node1" presStyleIdx="0" presStyleCnt="4">
        <dgm:presLayoutVars>
          <dgm:bulletEnabled val="1"/>
        </dgm:presLayoutVars>
      </dgm:prSet>
      <dgm:spPr/>
    </dgm:pt>
    <dgm:pt modelId="{354F7EC4-7FC5-4B73-B419-42EA72E074E3}" type="pres">
      <dgm:prSet presAssocID="{01257F2A-5207-4D44-8192-C8110245DD2D}" presName="spacing" presStyleCnt="0"/>
      <dgm:spPr/>
    </dgm:pt>
    <dgm:pt modelId="{D1B74A27-F365-4300-A9EE-334F7F72366C}" type="pres">
      <dgm:prSet presAssocID="{2DB8E320-FB05-4D71-A699-13B84255305C}" presName="composite" presStyleCnt="0"/>
      <dgm:spPr/>
    </dgm:pt>
    <dgm:pt modelId="{D8E4139A-9D05-4399-A69B-814088779328}" type="pres">
      <dgm:prSet presAssocID="{2DB8E320-FB05-4D71-A699-13B84255305C}" presName="imgShp" presStyleLbl="fgImgPlace1" presStyleIdx="1" presStyleCnt="4"/>
      <dgm:spPr>
        <a:blipFill>
          <a:blip xmlns:r="http://schemas.openxmlformats.org/officeDocument/2006/relationships" r:embed="rId2"/>
          <a:srcRect/>
          <a:stretch>
            <a:fillRect l="-25000" r="-25000"/>
          </a:stretch>
        </a:blipFill>
        <a:ln>
          <a:solidFill>
            <a:srgbClr val="076473"/>
          </a:solidFill>
        </a:ln>
      </dgm:spPr>
    </dgm:pt>
    <dgm:pt modelId="{19D41AAB-6AC3-481F-A39D-F34BB076CDD4}" type="pres">
      <dgm:prSet presAssocID="{2DB8E320-FB05-4D71-A699-13B84255305C}" presName="txShp" presStyleLbl="node1" presStyleIdx="1" presStyleCnt="4">
        <dgm:presLayoutVars>
          <dgm:bulletEnabled val="1"/>
        </dgm:presLayoutVars>
      </dgm:prSet>
      <dgm:spPr/>
    </dgm:pt>
    <dgm:pt modelId="{DF78418A-7BCB-4FC5-BDD6-F97E0A12A3A4}" type="pres">
      <dgm:prSet presAssocID="{A5877710-7897-43D5-8664-CF59C939F301}" presName="spacing" presStyleCnt="0"/>
      <dgm:spPr/>
    </dgm:pt>
    <dgm:pt modelId="{C07279B3-4B24-45C9-80FE-13D00090A31D}" type="pres">
      <dgm:prSet presAssocID="{815A53C5-AFAF-4047-9AA3-135C4B234F54}" presName="composite" presStyleCnt="0"/>
      <dgm:spPr/>
    </dgm:pt>
    <dgm:pt modelId="{759FD3EF-8FFC-4283-A699-AD230E3D4128}" type="pres">
      <dgm:prSet presAssocID="{815A53C5-AFAF-4047-9AA3-135C4B234F54}" presName="imgShp" presStyleLbl="fgImgPlace1" presStyleIdx="2" presStyleCnt="4"/>
      <dgm:spPr>
        <a:blipFill>
          <a:blip xmlns:r="http://schemas.openxmlformats.org/officeDocument/2006/relationships" r:embed="rId3"/>
          <a:srcRect/>
          <a:stretch>
            <a:fillRect l="-50000" r="-50000"/>
          </a:stretch>
        </a:blipFill>
        <a:ln>
          <a:solidFill>
            <a:srgbClr val="076473"/>
          </a:solidFill>
        </a:ln>
      </dgm:spPr>
    </dgm:pt>
    <dgm:pt modelId="{CD16B097-2137-49ED-8339-50B14579C7BC}" type="pres">
      <dgm:prSet presAssocID="{815A53C5-AFAF-4047-9AA3-135C4B234F54}" presName="txShp" presStyleLbl="node1" presStyleIdx="2" presStyleCnt="4">
        <dgm:presLayoutVars>
          <dgm:bulletEnabled val="1"/>
        </dgm:presLayoutVars>
      </dgm:prSet>
      <dgm:spPr/>
    </dgm:pt>
    <dgm:pt modelId="{36E7CE7D-5046-4137-BBBA-4EB77DB8A10F}" type="pres">
      <dgm:prSet presAssocID="{72295850-4B9F-4EE5-A17A-C41912AE3F80}" presName="spacing" presStyleCnt="0"/>
      <dgm:spPr/>
    </dgm:pt>
    <dgm:pt modelId="{51ECA2CF-5572-472B-8A48-6358D40A996F}" type="pres">
      <dgm:prSet presAssocID="{0E045DF5-7318-4FF5-98D7-FC35CFA19DF4}" presName="composite" presStyleCnt="0"/>
      <dgm:spPr/>
    </dgm:pt>
    <dgm:pt modelId="{3FEF9AD6-6AEA-425D-964B-2689E52BE069}" type="pres">
      <dgm:prSet presAssocID="{0E045DF5-7318-4FF5-98D7-FC35CFA19DF4}" presName="imgShp" presStyleLbl="fgImgPlace1" presStyleIdx="3" presStyleCnt="4"/>
      <dgm:spPr>
        <a:blipFill>
          <a:blip xmlns:r="http://schemas.openxmlformats.org/officeDocument/2006/relationships" r:embed="rId4"/>
          <a:srcRect/>
          <a:stretch>
            <a:fillRect l="-25000" r="-25000"/>
          </a:stretch>
        </a:blipFill>
        <a:ln>
          <a:solidFill>
            <a:srgbClr val="076473"/>
          </a:solidFill>
        </a:ln>
      </dgm:spPr>
    </dgm:pt>
    <dgm:pt modelId="{010CA7CA-52F0-4FB6-B666-6BE249510036}" type="pres">
      <dgm:prSet presAssocID="{0E045DF5-7318-4FF5-98D7-FC35CFA19DF4}" presName="txShp" presStyleLbl="node1" presStyleIdx="3" presStyleCnt="4">
        <dgm:presLayoutVars>
          <dgm:bulletEnabled val="1"/>
        </dgm:presLayoutVars>
      </dgm:prSet>
      <dgm:spPr/>
    </dgm:pt>
  </dgm:ptLst>
  <dgm:cxnLst>
    <dgm:cxn modelId="{3A4D2102-83C9-433D-A7E5-28AEDC073B8F}" type="presOf" srcId="{0E045DF5-7318-4FF5-98D7-FC35CFA19DF4}" destId="{010CA7CA-52F0-4FB6-B666-6BE249510036}" srcOrd="0" destOrd="0" presId="urn:microsoft.com/office/officeart/2005/8/layout/vList3"/>
    <dgm:cxn modelId="{B97F750F-B435-41AE-95C2-BA783BFD76DA}" srcId="{5CAD3865-47C2-4959-B5E7-95FF91CA64DC}" destId="{2DB8E320-FB05-4D71-A699-13B84255305C}" srcOrd="1" destOrd="0" parTransId="{5261B50C-1CF6-4292-A741-AFADF31E3FD4}" sibTransId="{A5877710-7897-43D5-8664-CF59C939F301}"/>
    <dgm:cxn modelId="{EA7F891D-3777-407F-863D-2135F08D6FD0}" type="presOf" srcId="{815A53C5-AFAF-4047-9AA3-135C4B234F54}" destId="{CD16B097-2137-49ED-8339-50B14579C7BC}" srcOrd="0" destOrd="0" presId="urn:microsoft.com/office/officeart/2005/8/layout/vList3"/>
    <dgm:cxn modelId="{A9C9B326-6D14-4B28-B920-28361A13FC3D}" srcId="{5CAD3865-47C2-4959-B5E7-95FF91CA64DC}" destId="{815A53C5-AFAF-4047-9AA3-135C4B234F54}" srcOrd="2" destOrd="0" parTransId="{3760D824-A864-43FB-9AAF-61C696BB374C}" sibTransId="{72295850-4B9F-4EE5-A17A-C41912AE3F80}"/>
    <dgm:cxn modelId="{2C5BB63D-8D9F-4368-81BF-123CD65D9BD5}" type="presOf" srcId="{2DB8E320-FB05-4D71-A699-13B84255305C}" destId="{19D41AAB-6AC3-481F-A39D-F34BB076CDD4}" srcOrd="0" destOrd="0" presId="urn:microsoft.com/office/officeart/2005/8/layout/vList3"/>
    <dgm:cxn modelId="{FABD337A-7AC2-413E-8671-0265222DDBC8}" srcId="{5CAD3865-47C2-4959-B5E7-95FF91CA64DC}" destId="{28550D76-5618-4545-97E2-37441E97B8EB}" srcOrd="0" destOrd="0" parTransId="{0885F685-D088-48F8-AE1A-0124EFF24456}" sibTransId="{01257F2A-5207-4D44-8192-C8110245DD2D}"/>
    <dgm:cxn modelId="{E9AC85D5-51E6-457B-8E44-1DC5B3EDF42F}" srcId="{5CAD3865-47C2-4959-B5E7-95FF91CA64DC}" destId="{0E045DF5-7318-4FF5-98D7-FC35CFA19DF4}" srcOrd="3" destOrd="0" parTransId="{263BDBE1-2090-48FE-96BF-4DCDA20F3BFC}" sibTransId="{CB6E0AD3-879F-48C7-8DCE-5C82661167AE}"/>
    <dgm:cxn modelId="{3558ADE5-1059-4F70-910C-FD958F657856}" type="presOf" srcId="{5CAD3865-47C2-4959-B5E7-95FF91CA64DC}" destId="{D6C5A647-CE23-4FF8-9F37-983BA5BCBD4B}" srcOrd="0" destOrd="0" presId="urn:microsoft.com/office/officeart/2005/8/layout/vList3"/>
    <dgm:cxn modelId="{8369B1F3-35F6-48A9-B78B-265FADCE99A1}" type="presOf" srcId="{28550D76-5618-4545-97E2-37441E97B8EB}" destId="{A3D0A8F2-18D8-4E47-84F2-1C7541DC1CD0}" srcOrd="0" destOrd="0" presId="urn:microsoft.com/office/officeart/2005/8/layout/vList3"/>
    <dgm:cxn modelId="{2FF7EC58-ED93-46A9-8A72-073610B976B9}" type="presParOf" srcId="{D6C5A647-CE23-4FF8-9F37-983BA5BCBD4B}" destId="{3180D30A-DAD8-4C34-AAF4-244EB76C8B2D}" srcOrd="0" destOrd="0" presId="urn:microsoft.com/office/officeart/2005/8/layout/vList3"/>
    <dgm:cxn modelId="{06FA4CB2-4D4A-4318-9C0B-35C5D1281B00}" type="presParOf" srcId="{3180D30A-DAD8-4C34-AAF4-244EB76C8B2D}" destId="{77DD38A4-019B-43E0-9290-C77235C800D6}" srcOrd="0" destOrd="0" presId="urn:microsoft.com/office/officeart/2005/8/layout/vList3"/>
    <dgm:cxn modelId="{78FA3517-9B55-44AA-B972-1CB4028BDE83}" type="presParOf" srcId="{3180D30A-DAD8-4C34-AAF4-244EB76C8B2D}" destId="{A3D0A8F2-18D8-4E47-84F2-1C7541DC1CD0}" srcOrd="1" destOrd="0" presId="urn:microsoft.com/office/officeart/2005/8/layout/vList3"/>
    <dgm:cxn modelId="{43123F25-8A93-4557-88CF-320C29299610}" type="presParOf" srcId="{D6C5A647-CE23-4FF8-9F37-983BA5BCBD4B}" destId="{354F7EC4-7FC5-4B73-B419-42EA72E074E3}" srcOrd="1" destOrd="0" presId="urn:microsoft.com/office/officeart/2005/8/layout/vList3"/>
    <dgm:cxn modelId="{63AFE1A0-9A33-49C1-838C-58D2E726F387}" type="presParOf" srcId="{D6C5A647-CE23-4FF8-9F37-983BA5BCBD4B}" destId="{D1B74A27-F365-4300-A9EE-334F7F72366C}" srcOrd="2" destOrd="0" presId="urn:microsoft.com/office/officeart/2005/8/layout/vList3"/>
    <dgm:cxn modelId="{88E6393A-BAA6-46C4-9AAC-8ED927D8BA8F}" type="presParOf" srcId="{D1B74A27-F365-4300-A9EE-334F7F72366C}" destId="{D8E4139A-9D05-4399-A69B-814088779328}" srcOrd="0" destOrd="0" presId="urn:microsoft.com/office/officeart/2005/8/layout/vList3"/>
    <dgm:cxn modelId="{6735DBD5-C1B1-46F8-BB92-F0D334457F29}" type="presParOf" srcId="{D1B74A27-F365-4300-A9EE-334F7F72366C}" destId="{19D41AAB-6AC3-481F-A39D-F34BB076CDD4}" srcOrd="1" destOrd="0" presId="urn:microsoft.com/office/officeart/2005/8/layout/vList3"/>
    <dgm:cxn modelId="{A4AEBE0B-9B3A-4D51-B0B5-C4C905780E14}" type="presParOf" srcId="{D6C5A647-CE23-4FF8-9F37-983BA5BCBD4B}" destId="{DF78418A-7BCB-4FC5-BDD6-F97E0A12A3A4}" srcOrd="3" destOrd="0" presId="urn:microsoft.com/office/officeart/2005/8/layout/vList3"/>
    <dgm:cxn modelId="{4A8846B4-5755-4001-AF0A-072CEEDD8DC8}" type="presParOf" srcId="{D6C5A647-CE23-4FF8-9F37-983BA5BCBD4B}" destId="{C07279B3-4B24-45C9-80FE-13D00090A31D}" srcOrd="4" destOrd="0" presId="urn:microsoft.com/office/officeart/2005/8/layout/vList3"/>
    <dgm:cxn modelId="{C406A294-E11D-4B41-B63B-E0D7DC75249B}" type="presParOf" srcId="{C07279B3-4B24-45C9-80FE-13D00090A31D}" destId="{759FD3EF-8FFC-4283-A699-AD230E3D4128}" srcOrd="0" destOrd="0" presId="urn:microsoft.com/office/officeart/2005/8/layout/vList3"/>
    <dgm:cxn modelId="{AA527BAE-25D6-40C5-81F3-6786D1781F58}" type="presParOf" srcId="{C07279B3-4B24-45C9-80FE-13D00090A31D}" destId="{CD16B097-2137-49ED-8339-50B14579C7BC}" srcOrd="1" destOrd="0" presId="urn:microsoft.com/office/officeart/2005/8/layout/vList3"/>
    <dgm:cxn modelId="{66F88293-2FBC-4EA1-98C7-485534B0E282}" type="presParOf" srcId="{D6C5A647-CE23-4FF8-9F37-983BA5BCBD4B}" destId="{36E7CE7D-5046-4137-BBBA-4EB77DB8A10F}" srcOrd="5" destOrd="0" presId="urn:microsoft.com/office/officeart/2005/8/layout/vList3"/>
    <dgm:cxn modelId="{C801AA1B-E975-44EF-B494-87F943E7C29A}" type="presParOf" srcId="{D6C5A647-CE23-4FF8-9F37-983BA5BCBD4B}" destId="{51ECA2CF-5572-472B-8A48-6358D40A996F}" srcOrd="6" destOrd="0" presId="urn:microsoft.com/office/officeart/2005/8/layout/vList3"/>
    <dgm:cxn modelId="{4156F41C-54AE-4E73-811E-06A590DC5285}" type="presParOf" srcId="{51ECA2CF-5572-472B-8A48-6358D40A996F}" destId="{3FEF9AD6-6AEA-425D-964B-2689E52BE069}" srcOrd="0" destOrd="0" presId="urn:microsoft.com/office/officeart/2005/8/layout/vList3"/>
    <dgm:cxn modelId="{11A06E4E-9E72-4B5D-8483-F2FF1515C692}" type="presParOf" srcId="{51ECA2CF-5572-472B-8A48-6358D40A996F}" destId="{010CA7CA-52F0-4FB6-B666-6BE24951003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96B8720-C5D8-4555-B908-C323477E1365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6FFEF97-B1C1-4C05-84C0-FD12561AE369}">
      <dgm:prSet phldrT="[Текст]"/>
      <dgm:spPr>
        <a:solidFill>
          <a:srgbClr val="076473"/>
        </a:solidFill>
        <a:ln>
          <a:solidFill>
            <a:srgbClr val="076473"/>
          </a:solidFill>
        </a:ln>
      </dgm:spPr>
      <dgm:t>
        <a:bodyPr/>
        <a:lstStyle/>
        <a:p>
          <a:r>
            <a:rPr lang="ru-RU" dirty="0">
              <a:latin typeface="+mn-lt"/>
              <a:cs typeface="Times New Roman" panose="02020603050405020304" pitchFamily="18" charset="0"/>
            </a:rPr>
            <a:t>Студент</a:t>
          </a:r>
          <a:r>
            <a:rPr lang="en-US" dirty="0">
              <a:latin typeface="+mn-lt"/>
              <a:cs typeface="Times New Roman" panose="02020603050405020304" pitchFamily="18" charset="0"/>
            </a:rPr>
            <a:t> </a:t>
          </a:r>
          <a:r>
            <a:rPr lang="ru-RU" dirty="0">
              <a:latin typeface="+mn-lt"/>
              <a:cs typeface="Times New Roman" panose="02020603050405020304" pitchFamily="18" charset="0"/>
            </a:rPr>
            <a:t>участвует в</a:t>
          </a:r>
          <a:r>
            <a:rPr lang="en-US" dirty="0">
              <a:latin typeface="+mn-lt"/>
              <a:cs typeface="Times New Roman" panose="02020603050405020304" pitchFamily="18" charset="0"/>
            </a:rPr>
            <a:t> </a:t>
          </a:r>
          <a:r>
            <a:rPr lang="ru-RU" dirty="0">
              <a:latin typeface="+mn-lt"/>
              <a:cs typeface="Times New Roman" panose="02020603050405020304" pitchFamily="18" charset="0"/>
            </a:rPr>
            <a:t>событии</a:t>
          </a:r>
          <a:endParaRPr lang="ru-RU" dirty="0">
            <a:latin typeface="+mn-lt"/>
          </a:endParaRPr>
        </a:p>
      </dgm:t>
    </dgm:pt>
    <dgm:pt modelId="{16D5F5E4-C933-4247-BD4B-A036B64955DC}" type="parTrans" cxnId="{FCBC8894-4C05-4292-95E6-25817BDF9FF0}">
      <dgm:prSet/>
      <dgm:spPr/>
      <dgm:t>
        <a:bodyPr/>
        <a:lstStyle/>
        <a:p>
          <a:endParaRPr lang="ru-RU">
            <a:latin typeface="+mn-lt"/>
          </a:endParaRPr>
        </a:p>
      </dgm:t>
    </dgm:pt>
    <dgm:pt modelId="{6387537E-0F74-46B7-B45E-6C5F70965D8A}" type="sibTrans" cxnId="{FCBC8894-4C05-4292-95E6-25817BDF9FF0}">
      <dgm:prSet/>
      <dgm:spPr>
        <a:solidFill>
          <a:srgbClr val="FD6B5B">
            <a:alpha val="90000"/>
          </a:srgbClr>
        </a:solidFill>
      </dgm:spPr>
      <dgm:t>
        <a:bodyPr/>
        <a:lstStyle/>
        <a:p>
          <a:endParaRPr lang="ru-RU">
            <a:latin typeface="+mn-lt"/>
          </a:endParaRPr>
        </a:p>
      </dgm:t>
    </dgm:pt>
    <dgm:pt modelId="{E4005DBF-62A5-4E21-A538-3788B86EE2C0}">
      <dgm:prSet phldrT="[Текст]"/>
      <dgm:spPr>
        <a:solidFill>
          <a:srgbClr val="076473"/>
        </a:solidFill>
        <a:ln>
          <a:solidFill>
            <a:srgbClr val="076473"/>
          </a:solidFill>
        </a:ln>
      </dgm:spPr>
      <dgm:t>
        <a:bodyPr/>
        <a:lstStyle/>
        <a:p>
          <a:r>
            <a:rPr lang="ru-RU" dirty="0">
              <a:latin typeface="+mn-lt"/>
              <a:cs typeface="Times New Roman" panose="02020603050405020304" pitchFamily="18" charset="0"/>
            </a:rPr>
            <a:t>Организатор</a:t>
          </a:r>
          <a:r>
            <a:rPr lang="en-US" dirty="0">
              <a:latin typeface="+mn-lt"/>
              <a:cs typeface="Times New Roman" panose="02020603050405020304" pitchFamily="18" charset="0"/>
            </a:rPr>
            <a:t> </a:t>
          </a:r>
          <a:r>
            <a:rPr lang="ru-RU" dirty="0">
              <a:latin typeface="+mn-lt"/>
              <a:cs typeface="Times New Roman" panose="02020603050405020304" pitchFamily="18" charset="0"/>
            </a:rPr>
            <a:t>подтверждает</a:t>
          </a:r>
          <a:r>
            <a:rPr lang="en-US" dirty="0">
              <a:latin typeface="+mn-lt"/>
              <a:cs typeface="Times New Roman" panose="02020603050405020304" pitchFamily="18" charset="0"/>
            </a:rPr>
            <a:t> </a:t>
          </a:r>
          <a:r>
            <a:rPr lang="ru-RU" dirty="0">
              <a:latin typeface="+mn-lt"/>
              <a:cs typeface="Times New Roman" panose="02020603050405020304" pitchFamily="18" charset="0"/>
            </a:rPr>
            <a:t>участие</a:t>
          </a:r>
          <a:r>
            <a:rPr lang="en-US" dirty="0">
              <a:latin typeface="+mn-lt"/>
              <a:cs typeface="Times New Roman" panose="02020603050405020304" pitchFamily="18" charset="0"/>
            </a:rPr>
            <a:t> </a:t>
          </a:r>
          <a:r>
            <a:rPr lang="ru-RU" dirty="0">
              <a:latin typeface="+mn-lt"/>
              <a:cs typeface="Times New Roman" panose="02020603050405020304" pitchFamily="18" charset="0"/>
            </a:rPr>
            <a:t>студента</a:t>
          </a:r>
          <a:endParaRPr lang="ru-RU" dirty="0">
            <a:latin typeface="+mn-lt"/>
          </a:endParaRPr>
        </a:p>
      </dgm:t>
    </dgm:pt>
    <dgm:pt modelId="{7057FB42-3F83-497C-9630-269D17A7618F}" type="parTrans" cxnId="{E7830D0C-5715-4F70-8A0F-5E26C4792CF5}">
      <dgm:prSet/>
      <dgm:spPr/>
      <dgm:t>
        <a:bodyPr/>
        <a:lstStyle/>
        <a:p>
          <a:endParaRPr lang="ru-RU">
            <a:latin typeface="+mn-lt"/>
          </a:endParaRPr>
        </a:p>
      </dgm:t>
    </dgm:pt>
    <dgm:pt modelId="{E8DA1AC4-72AA-4247-8742-181CF44B310C}" type="sibTrans" cxnId="{E7830D0C-5715-4F70-8A0F-5E26C4792CF5}">
      <dgm:prSet/>
      <dgm:spPr>
        <a:solidFill>
          <a:srgbClr val="FD6B5B">
            <a:alpha val="90000"/>
          </a:srgbClr>
        </a:solidFill>
      </dgm:spPr>
      <dgm:t>
        <a:bodyPr/>
        <a:lstStyle/>
        <a:p>
          <a:endParaRPr lang="ru-RU">
            <a:latin typeface="+mn-lt"/>
          </a:endParaRPr>
        </a:p>
      </dgm:t>
    </dgm:pt>
    <dgm:pt modelId="{317201A5-301E-475E-9D7C-3B0FC21ADAB3}">
      <dgm:prSet phldrT="[Текст]"/>
      <dgm:spPr>
        <a:solidFill>
          <a:srgbClr val="076473"/>
        </a:solidFill>
        <a:ln>
          <a:solidFill>
            <a:srgbClr val="076473"/>
          </a:solidFill>
        </a:ln>
      </dgm:spPr>
      <dgm:t>
        <a:bodyPr/>
        <a:lstStyle/>
        <a:p>
          <a:r>
            <a:rPr lang="ru-RU" dirty="0">
              <a:latin typeface="+mn-lt"/>
              <a:cs typeface="Times New Roman" panose="02020603050405020304" pitchFamily="18" charset="0"/>
            </a:rPr>
            <a:t>Студенту начисляются баллы</a:t>
          </a:r>
          <a:endParaRPr lang="ru-RU" dirty="0">
            <a:latin typeface="+mn-lt"/>
          </a:endParaRPr>
        </a:p>
      </dgm:t>
    </dgm:pt>
    <dgm:pt modelId="{93F8F0E4-4AF3-4BF2-9C27-84968726E167}" type="parTrans" cxnId="{54773EF4-03C2-4F26-ACA6-5A006070050F}">
      <dgm:prSet/>
      <dgm:spPr/>
      <dgm:t>
        <a:bodyPr/>
        <a:lstStyle/>
        <a:p>
          <a:endParaRPr lang="ru-RU">
            <a:latin typeface="+mn-lt"/>
          </a:endParaRPr>
        </a:p>
      </dgm:t>
    </dgm:pt>
    <dgm:pt modelId="{98A4A65B-B5C6-4D8B-93D8-6AA6722823DE}" type="sibTrans" cxnId="{54773EF4-03C2-4F26-ACA6-5A006070050F}">
      <dgm:prSet/>
      <dgm:spPr/>
      <dgm:t>
        <a:bodyPr/>
        <a:lstStyle/>
        <a:p>
          <a:endParaRPr lang="ru-RU">
            <a:latin typeface="+mn-lt"/>
          </a:endParaRPr>
        </a:p>
      </dgm:t>
    </dgm:pt>
    <dgm:pt modelId="{517ADF80-8C74-4E96-9A3E-C94C12C348D9}">
      <dgm:prSet phldrT="[Текст]"/>
      <dgm:spPr>
        <a:solidFill>
          <a:srgbClr val="076473"/>
        </a:solidFill>
        <a:ln>
          <a:solidFill>
            <a:srgbClr val="076473"/>
          </a:solidFill>
        </a:ln>
      </dgm:spPr>
      <dgm:t>
        <a:bodyPr/>
        <a:lstStyle/>
        <a:p>
          <a:r>
            <a:rPr lang="ru-RU" dirty="0">
              <a:latin typeface="+mn-lt"/>
              <a:cs typeface="Times New Roman" panose="02020603050405020304" pitchFamily="18" charset="0"/>
            </a:rPr>
            <a:t>Информация об</a:t>
          </a:r>
          <a:r>
            <a:rPr lang="en-US" dirty="0">
              <a:latin typeface="+mn-lt"/>
              <a:cs typeface="Times New Roman" panose="02020603050405020304" pitchFamily="18" charset="0"/>
            </a:rPr>
            <a:t> </a:t>
          </a:r>
          <a:r>
            <a:rPr lang="ru-RU" dirty="0">
              <a:latin typeface="+mn-lt"/>
              <a:cs typeface="Times New Roman" panose="02020603050405020304" pitchFamily="18" charset="0"/>
            </a:rPr>
            <a:t>участии появляется в личном кабинете студента</a:t>
          </a:r>
          <a:endParaRPr lang="ru-RU" dirty="0">
            <a:latin typeface="+mn-lt"/>
          </a:endParaRPr>
        </a:p>
      </dgm:t>
    </dgm:pt>
    <dgm:pt modelId="{E4D5EB97-8E04-44BF-8D0C-0C6F7BDFCC96}" type="parTrans" cxnId="{95346061-AC1E-4F4B-B6AA-1404432DF7DF}">
      <dgm:prSet/>
      <dgm:spPr/>
      <dgm:t>
        <a:bodyPr/>
        <a:lstStyle/>
        <a:p>
          <a:endParaRPr lang="ru-RU">
            <a:latin typeface="+mn-lt"/>
          </a:endParaRPr>
        </a:p>
      </dgm:t>
    </dgm:pt>
    <dgm:pt modelId="{998F6AB5-D0D6-4C41-9441-CE1711ADF63E}" type="sibTrans" cxnId="{95346061-AC1E-4F4B-B6AA-1404432DF7DF}">
      <dgm:prSet/>
      <dgm:spPr>
        <a:solidFill>
          <a:srgbClr val="FD6B5B">
            <a:alpha val="90000"/>
          </a:srgbClr>
        </a:solidFill>
      </dgm:spPr>
      <dgm:t>
        <a:bodyPr/>
        <a:lstStyle/>
        <a:p>
          <a:endParaRPr lang="ru-RU">
            <a:latin typeface="+mn-lt"/>
          </a:endParaRPr>
        </a:p>
      </dgm:t>
    </dgm:pt>
    <dgm:pt modelId="{8B4960CD-1472-4603-8E11-169D8DA3023E}">
      <dgm:prSet phldrT="[Текст]"/>
      <dgm:spPr>
        <a:solidFill>
          <a:srgbClr val="076473"/>
        </a:solidFill>
        <a:ln>
          <a:solidFill>
            <a:srgbClr val="076473"/>
          </a:solidFill>
        </a:ln>
      </dgm:spPr>
      <dgm:t>
        <a:bodyPr/>
        <a:lstStyle/>
        <a:p>
          <a:r>
            <a:rPr lang="ru-RU" dirty="0">
              <a:latin typeface="+mn-lt"/>
              <a:cs typeface="Times New Roman" panose="02020603050405020304" pitchFamily="18" charset="0"/>
            </a:rPr>
            <a:t>Студент</a:t>
          </a:r>
          <a:r>
            <a:rPr lang="en-US" dirty="0">
              <a:latin typeface="+mn-lt"/>
              <a:cs typeface="Times New Roman" panose="02020603050405020304" pitchFamily="18" charset="0"/>
            </a:rPr>
            <a:t> </a:t>
          </a:r>
          <a:r>
            <a:rPr lang="ru-RU" dirty="0">
              <a:latin typeface="+mn-lt"/>
              <a:cs typeface="Times New Roman" panose="02020603050405020304" pitchFamily="18" charset="0"/>
            </a:rPr>
            <a:t>записывается на событие</a:t>
          </a:r>
          <a:endParaRPr lang="ru-RU" dirty="0">
            <a:latin typeface="+mn-lt"/>
          </a:endParaRPr>
        </a:p>
      </dgm:t>
    </dgm:pt>
    <dgm:pt modelId="{6620E9A4-EB8E-4D3E-9BD8-350CF5FE9963}" type="sibTrans" cxnId="{8F208E67-823E-444D-83AA-6EC385B578FE}">
      <dgm:prSet/>
      <dgm:spPr>
        <a:solidFill>
          <a:srgbClr val="FD6B5B">
            <a:alpha val="90000"/>
          </a:srgbClr>
        </a:solidFill>
      </dgm:spPr>
      <dgm:t>
        <a:bodyPr/>
        <a:lstStyle/>
        <a:p>
          <a:endParaRPr lang="ru-RU">
            <a:latin typeface="+mn-lt"/>
          </a:endParaRPr>
        </a:p>
      </dgm:t>
    </dgm:pt>
    <dgm:pt modelId="{C5C7CE68-5F1D-4A73-BDBB-9000875D3065}" type="parTrans" cxnId="{8F208E67-823E-444D-83AA-6EC385B578FE}">
      <dgm:prSet/>
      <dgm:spPr/>
      <dgm:t>
        <a:bodyPr/>
        <a:lstStyle/>
        <a:p>
          <a:endParaRPr lang="ru-RU">
            <a:latin typeface="+mn-lt"/>
          </a:endParaRPr>
        </a:p>
      </dgm:t>
    </dgm:pt>
    <dgm:pt modelId="{D3F73392-D43A-45ED-AF36-F235BA9F38B9}" type="pres">
      <dgm:prSet presAssocID="{C96B8720-C5D8-4555-B908-C323477E1365}" presName="outerComposite" presStyleCnt="0">
        <dgm:presLayoutVars>
          <dgm:chMax val="5"/>
          <dgm:dir/>
          <dgm:resizeHandles val="exact"/>
        </dgm:presLayoutVars>
      </dgm:prSet>
      <dgm:spPr/>
    </dgm:pt>
    <dgm:pt modelId="{3270352C-A4BE-4980-9145-469B36EFB7D9}" type="pres">
      <dgm:prSet presAssocID="{C96B8720-C5D8-4555-B908-C323477E1365}" presName="dummyMaxCanvas" presStyleCnt="0">
        <dgm:presLayoutVars/>
      </dgm:prSet>
      <dgm:spPr/>
    </dgm:pt>
    <dgm:pt modelId="{3C35DDCE-01DA-4468-9044-746762D6D360}" type="pres">
      <dgm:prSet presAssocID="{C96B8720-C5D8-4555-B908-C323477E1365}" presName="FiveNodes_1" presStyleLbl="node1" presStyleIdx="0" presStyleCnt="5" custLinFactNeighborX="-323" custLinFactNeighborY="1112">
        <dgm:presLayoutVars>
          <dgm:bulletEnabled val="1"/>
        </dgm:presLayoutVars>
      </dgm:prSet>
      <dgm:spPr/>
    </dgm:pt>
    <dgm:pt modelId="{0DDF0436-F40E-4A5D-B773-8E2185C89BEC}" type="pres">
      <dgm:prSet presAssocID="{C96B8720-C5D8-4555-B908-C323477E1365}" presName="FiveNodes_2" presStyleLbl="node1" presStyleIdx="1" presStyleCnt="5">
        <dgm:presLayoutVars>
          <dgm:bulletEnabled val="1"/>
        </dgm:presLayoutVars>
      </dgm:prSet>
      <dgm:spPr/>
    </dgm:pt>
    <dgm:pt modelId="{31462836-D2EC-4EB6-AFEA-63A1CD3CF849}" type="pres">
      <dgm:prSet presAssocID="{C96B8720-C5D8-4555-B908-C323477E1365}" presName="FiveNodes_3" presStyleLbl="node1" presStyleIdx="2" presStyleCnt="5">
        <dgm:presLayoutVars>
          <dgm:bulletEnabled val="1"/>
        </dgm:presLayoutVars>
      </dgm:prSet>
      <dgm:spPr/>
    </dgm:pt>
    <dgm:pt modelId="{C967CD9F-7C68-4C44-B19C-96F2C7387919}" type="pres">
      <dgm:prSet presAssocID="{C96B8720-C5D8-4555-B908-C323477E1365}" presName="FiveNodes_4" presStyleLbl="node1" presStyleIdx="3" presStyleCnt="5">
        <dgm:presLayoutVars>
          <dgm:bulletEnabled val="1"/>
        </dgm:presLayoutVars>
      </dgm:prSet>
      <dgm:spPr/>
    </dgm:pt>
    <dgm:pt modelId="{E4B3D64F-2D94-449A-9519-11DC83858EC7}" type="pres">
      <dgm:prSet presAssocID="{C96B8720-C5D8-4555-B908-C323477E1365}" presName="FiveNodes_5" presStyleLbl="node1" presStyleIdx="4" presStyleCnt="5">
        <dgm:presLayoutVars>
          <dgm:bulletEnabled val="1"/>
        </dgm:presLayoutVars>
      </dgm:prSet>
      <dgm:spPr/>
    </dgm:pt>
    <dgm:pt modelId="{B17F1CCA-B611-4ECF-9BFA-89A876C45506}" type="pres">
      <dgm:prSet presAssocID="{C96B8720-C5D8-4555-B908-C323477E1365}" presName="FiveConn_1-2" presStyleLbl="fgAccFollowNode1" presStyleIdx="0" presStyleCnt="4">
        <dgm:presLayoutVars>
          <dgm:bulletEnabled val="1"/>
        </dgm:presLayoutVars>
      </dgm:prSet>
      <dgm:spPr/>
    </dgm:pt>
    <dgm:pt modelId="{E12876F4-DA37-44CA-9B7B-F51F05CA791B}" type="pres">
      <dgm:prSet presAssocID="{C96B8720-C5D8-4555-B908-C323477E1365}" presName="FiveConn_2-3" presStyleLbl="fgAccFollowNode1" presStyleIdx="1" presStyleCnt="4">
        <dgm:presLayoutVars>
          <dgm:bulletEnabled val="1"/>
        </dgm:presLayoutVars>
      </dgm:prSet>
      <dgm:spPr/>
    </dgm:pt>
    <dgm:pt modelId="{36CB0F5F-FEF7-48AD-B771-953D828B0571}" type="pres">
      <dgm:prSet presAssocID="{C96B8720-C5D8-4555-B908-C323477E1365}" presName="FiveConn_3-4" presStyleLbl="fgAccFollowNode1" presStyleIdx="2" presStyleCnt="4">
        <dgm:presLayoutVars>
          <dgm:bulletEnabled val="1"/>
        </dgm:presLayoutVars>
      </dgm:prSet>
      <dgm:spPr/>
    </dgm:pt>
    <dgm:pt modelId="{C43FBC5F-DB03-4A3B-89C8-631DA2BFD70C}" type="pres">
      <dgm:prSet presAssocID="{C96B8720-C5D8-4555-B908-C323477E1365}" presName="FiveConn_4-5" presStyleLbl="fgAccFollowNode1" presStyleIdx="3" presStyleCnt="4">
        <dgm:presLayoutVars>
          <dgm:bulletEnabled val="1"/>
        </dgm:presLayoutVars>
      </dgm:prSet>
      <dgm:spPr/>
    </dgm:pt>
    <dgm:pt modelId="{D07E2C35-86BC-45CF-90F9-F70F9F3AE4A5}" type="pres">
      <dgm:prSet presAssocID="{C96B8720-C5D8-4555-B908-C323477E1365}" presName="FiveNodes_1_text" presStyleLbl="node1" presStyleIdx="4" presStyleCnt="5">
        <dgm:presLayoutVars>
          <dgm:bulletEnabled val="1"/>
        </dgm:presLayoutVars>
      </dgm:prSet>
      <dgm:spPr/>
    </dgm:pt>
    <dgm:pt modelId="{C37BB166-6BB2-464D-B09C-32943898BF80}" type="pres">
      <dgm:prSet presAssocID="{C96B8720-C5D8-4555-B908-C323477E1365}" presName="FiveNodes_2_text" presStyleLbl="node1" presStyleIdx="4" presStyleCnt="5">
        <dgm:presLayoutVars>
          <dgm:bulletEnabled val="1"/>
        </dgm:presLayoutVars>
      </dgm:prSet>
      <dgm:spPr/>
    </dgm:pt>
    <dgm:pt modelId="{B304D655-8321-4D6A-858D-8640AA60D6AF}" type="pres">
      <dgm:prSet presAssocID="{C96B8720-C5D8-4555-B908-C323477E1365}" presName="FiveNodes_3_text" presStyleLbl="node1" presStyleIdx="4" presStyleCnt="5">
        <dgm:presLayoutVars>
          <dgm:bulletEnabled val="1"/>
        </dgm:presLayoutVars>
      </dgm:prSet>
      <dgm:spPr/>
    </dgm:pt>
    <dgm:pt modelId="{E60A79DF-F26A-4751-AFF8-58280B8EC8E3}" type="pres">
      <dgm:prSet presAssocID="{C96B8720-C5D8-4555-B908-C323477E1365}" presName="FiveNodes_4_text" presStyleLbl="node1" presStyleIdx="4" presStyleCnt="5">
        <dgm:presLayoutVars>
          <dgm:bulletEnabled val="1"/>
        </dgm:presLayoutVars>
      </dgm:prSet>
      <dgm:spPr/>
    </dgm:pt>
    <dgm:pt modelId="{467CE4B1-9B0D-4B8C-ADCA-EFFD10AC3030}" type="pres">
      <dgm:prSet presAssocID="{C96B8720-C5D8-4555-B908-C323477E1365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B7E7C802-5E4B-4A9A-9489-F232727D152D}" type="presOf" srcId="{E8DA1AC4-72AA-4247-8742-181CF44B310C}" destId="{36CB0F5F-FEF7-48AD-B771-953D828B0571}" srcOrd="0" destOrd="0" presId="urn:microsoft.com/office/officeart/2005/8/layout/vProcess5"/>
    <dgm:cxn modelId="{E7830D0C-5715-4F70-8A0F-5E26C4792CF5}" srcId="{C96B8720-C5D8-4555-B908-C323477E1365}" destId="{E4005DBF-62A5-4E21-A538-3788B86EE2C0}" srcOrd="2" destOrd="0" parTransId="{7057FB42-3F83-497C-9630-269D17A7618F}" sibTransId="{E8DA1AC4-72AA-4247-8742-181CF44B310C}"/>
    <dgm:cxn modelId="{95346061-AC1E-4F4B-B6AA-1404432DF7DF}" srcId="{C96B8720-C5D8-4555-B908-C323477E1365}" destId="{517ADF80-8C74-4E96-9A3E-C94C12C348D9}" srcOrd="3" destOrd="0" parTransId="{E4D5EB97-8E04-44BF-8D0C-0C6F7BDFCC96}" sibTransId="{998F6AB5-D0D6-4C41-9441-CE1711ADF63E}"/>
    <dgm:cxn modelId="{8BDE2843-F8D5-4BE8-98A7-1455F40775EF}" type="presOf" srcId="{998F6AB5-D0D6-4C41-9441-CE1711ADF63E}" destId="{C43FBC5F-DB03-4A3B-89C8-631DA2BFD70C}" srcOrd="0" destOrd="0" presId="urn:microsoft.com/office/officeart/2005/8/layout/vProcess5"/>
    <dgm:cxn modelId="{D9C4B044-A5F6-4C56-93F9-6743F9DA66D0}" type="presOf" srcId="{317201A5-301E-475E-9D7C-3B0FC21ADAB3}" destId="{E4B3D64F-2D94-449A-9519-11DC83858EC7}" srcOrd="0" destOrd="0" presId="urn:microsoft.com/office/officeart/2005/8/layout/vProcess5"/>
    <dgm:cxn modelId="{39AE2B45-F0F7-48AC-AF84-3D20CA35D95C}" type="presOf" srcId="{8B4960CD-1472-4603-8E11-169D8DA3023E}" destId="{D07E2C35-86BC-45CF-90F9-F70F9F3AE4A5}" srcOrd="1" destOrd="0" presId="urn:microsoft.com/office/officeart/2005/8/layout/vProcess5"/>
    <dgm:cxn modelId="{8F208E67-823E-444D-83AA-6EC385B578FE}" srcId="{C96B8720-C5D8-4555-B908-C323477E1365}" destId="{8B4960CD-1472-4603-8E11-169D8DA3023E}" srcOrd="0" destOrd="0" parTransId="{C5C7CE68-5F1D-4A73-BDBB-9000875D3065}" sibTransId="{6620E9A4-EB8E-4D3E-9BD8-350CF5FE9963}"/>
    <dgm:cxn modelId="{7A1A1A4B-D200-4042-87E1-B2233309917A}" type="presOf" srcId="{6620E9A4-EB8E-4D3E-9BD8-350CF5FE9963}" destId="{B17F1CCA-B611-4ECF-9BFA-89A876C45506}" srcOrd="0" destOrd="0" presId="urn:microsoft.com/office/officeart/2005/8/layout/vProcess5"/>
    <dgm:cxn modelId="{69998153-E93B-4CB9-8A0B-EE20F4B15F16}" type="presOf" srcId="{317201A5-301E-475E-9D7C-3B0FC21ADAB3}" destId="{467CE4B1-9B0D-4B8C-ADCA-EFFD10AC3030}" srcOrd="1" destOrd="0" presId="urn:microsoft.com/office/officeart/2005/8/layout/vProcess5"/>
    <dgm:cxn modelId="{FCBC8894-4C05-4292-95E6-25817BDF9FF0}" srcId="{C96B8720-C5D8-4555-B908-C323477E1365}" destId="{D6FFEF97-B1C1-4C05-84C0-FD12561AE369}" srcOrd="1" destOrd="0" parTransId="{16D5F5E4-C933-4247-BD4B-A036B64955DC}" sibTransId="{6387537E-0F74-46B7-B45E-6C5F70965D8A}"/>
    <dgm:cxn modelId="{D1F57698-9921-439F-8678-7C61D0C785D2}" type="presOf" srcId="{517ADF80-8C74-4E96-9A3E-C94C12C348D9}" destId="{C967CD9F-7C68-4C44-B19C-96F2C7387919}" srcOrd="0" destOrd="0" presId="urn:microsoft.com/office/officeart/2005/8/layout/vProcess5"/>
    <dgm:cxn modelId="{6D9FDE9F-0BC3-493F-B892-1FF8D4968C7E}" type="presOf" srcId="{D6FFEF97-B1C1-4C05-84C0-FD12561AE369}" destId="{C37BB166-6BB2-464D-B09C-32943898BF80}" srcOrd="1" destOrd="0" presId="urn:microsoft.com/office/officeart/2005/8/layout/vProcess5"/>
    <dgm:cxn modelId="{224166AC-3A3C-49F3-9BDE-93B096D97D9D}" type="presOf" srcId="{E4005DBF-62A5-4E21-A538-3788B86EE2C0}" destId="{B304D655-8321-4D6A-858D-8640AA60D6AF}" srcOrd="1" destOrd="0" presId="urn:microsoft.com/office/officeart/2005/8/layout/vProcess5"/>
    <dgm:cxn modelId="{FD136DB1-4036-4335-B6F4-C3A1621D2AE3}" type="presOf" srcId="{D6FFEF97-B1C1-4C05-84C0-FD12561AE369}" destId="{0DDF0436-F40E-4A5D-B773-8E2185C89BEC}" srcOrd="0" destOrd="0" presId="urn:microsoft.com/office/officeart/2005/8/layout/vProcess5"/>
    <dgm:cxn modelId="{2D4C83BF-6FFC-486C-AC74-EE60766E479E}" type="presOf" srcId="{517ADF80-8C74-4E96-9A3E-C94C12C348D9}" destId="{E60A79DF-F26A-4751-AFF8-58280B8EC8E3}" srcOrd="1" destOrd="0" presId="urn:microsoft.com/office/officeart/2005/8/layout/vProcess5"/>
    <dgm:cxn modelId="{482661D4-F375-4072-ADF4-007F341B814F}" type="presOf" srcId="{8B4960CD-1472-4603-8E11-169D8DA3023E}" destId="{3C35DDCE-01DA-4468-9044-746762D6D360}" srcOrd="0" destOrd="0" presId="urn:microsoft.com/office/officeart/2005/8/layout/vProcess5"/>
    <dgm:cxn modelId="{D2382AEC-8F0C-4FA8-B751-6BABD48E0FC6}" type="presOf" srcId="{C96B8720-C5D8-4555-B908-C323477E1365}" destId="{D3F73392-D43A-45ED-AF36-F235BA9F38B9}" srcOrd="0" destOrd="0" presId="urn:microsoft.com/office/officeart/2005/8/layout/vProcess5"/>
    <dgm:cxn modelId="{54773EF4-03C2-4F26-ACA6-5A006070050F}" srcId="{C96B8720-C5D8-4555-B908-C323477E1365}" destId="{317201A5-301E-475E-9D7C-3B0FC21ADAB3}" srcOrd="4" destOrd="0" parTransId="{93F8F0E4-4AF3-4BF2-9C27-84968726E167}" sibTransId="{98A4A65B-B5C6-4D8B-93D8-6AA6722823DE}"/>
    <dgm:cxn modelId="{A67814FA-ACE3-4CFA-8AB8-EAF12ACDD0E6}" type="presOf" srcId="{E4005DBF-62A5-4E21-A538-3788B86EE2C0}" destId="{31462836-D2EC-4EB6-AFEA-63A1CD3CF849}" srcOrd="0" destOrd="0" presId="urn:microsoft.com/office/officeart/2005/8/layout/vProcess5"/>
    <dgm:cxn modelId="{82A47EFF-F641-4237-8B8B-4EE968D5BA10}" type="presOf" srcId="{6387537E-0F74-46B7-B45E-6C5F70965D8A}" destId="{E12876F4-DA37-44CA-9B7B-F51F05CA791B}" srcOrd="0" destOrd="0" presId="urn:microsoft.com/office/officeart/2005/8/layout/vProcess5"/>
    <dgm:cxn modelId="{69DCA9B5-1228-477F-AB67-DE1CDB786196}" type="presParOf" srcId="{D3F73392-D43A-45ED-AF36-F235BA9F38B9}" destId="{3270352C-A4BE-4980-9145-469B36EFB7D9}" srcOrd="0" destOrd="0" presId="urn:microsoft.com/office/officeart/2005/8/layout/vProcess5"/>
    <dgm:cxn modelId="{69578F5D-8D61-463F-834F-EE4D285CD032}" type="presParOf" srcId="{D3F73392-D43A-45ED-AF36-F235BA9F38B9}" destId="{3C35DDCE-01DA-4468-9044-746762D6D360}" srcOrd="1" destOrd="0" presId="urn:microsoft.com/office/officeart/2005/8/layout/vProcess5"/>
    <dgm:cxn modelId="{6F9D4B02-46AF-4037-B4C6-387B3F551237}" type="presParOf" srcId="{D3F73392-D43A-45ED-AF36-F235BA9F38B9}" destId="{0DDF0436-F40E-4A5D-B773-8E2185C89BEC}" srcOrd="2" destOrd="0" presId="urn:microsoft.com/office/officeart/2005/8/layout/vProcess5"/>
    <dgm:cxn modelId="{F162F156-8F8B-4EBA-9D15-FF65EFA0AD0C}" type="presParOf" srcId="{D3F73392-D43A-45ED-AF36-F235BA9F38B9}" destId="{31462836-D2EC-4EB6-AFEA-63A1CD3CF849}" srcOrd="3" destOrd="0" presId="urn:microsoft.com/office/officeart/2005/8/layout/vProcess5"/>
    <dgm:cxn modelId="{0E5EF6BD-8930-4CC7-9E37-4B3ED5793CCA}" type="presParOf" srcId="{D3F73392-D43A-45ED-AF36-F235BA9F38B9}" destId="{C967CD9F-7C68-4C44-B19C-96F2C7387919}" srcOrd="4" destOrd="0" presId="urn:microsoft.com/office/officeart/2005/8/layout/vProcess5"/>
    <dgm:cxn modelId="{7100CC5F-E6E4-413F-BE66-7D75766065CD}" type="presParOf" srcId="{D3F73392-D43A-45ED-AF36-F235BA9F38B9}" destId="{E4B3D64F-2D94-449A-9519-11DC83858EC7}" srcOrd="5" destOrd="0" presId="urn:microsoft.com/office/officeart/2005/8/layout/vProcess5"/>
    <dgm:cxn modelId="{6C309F63-ECE7-4F14-BE5E-DA1E4E0160BB}" type="presParOf" srcId="{D3F73392-D43A-45ED-AF36-F235BA9F38B9}" destId="{B17F1CCA-B611-4ECF-9BFA-89A876C45506}" srcOrd="6" destOrd="0" presId="urn:microsoft.com/office/officeart/2005/8/layout/vProcess5"/>
    <dgm:cxn modelId="{C08D2E22-D761-40C7-9BFC-82AFF6532E39}" type="presParOf" srcId="{D3F73392-D43A-45ED-AF36-F235BA9F38B9}" destId="{E12876F4-DA37-44CA-9B7B-F51F05CA791B}" srcOrd="7" destOrd="0" presId="urn:microsoft.com/office/officeart/2005/8/layout/vProcess5"/>
    <dgm:cxn modelId="{08B8577F-E93F-45CC-B200-780B6C3187DB}" type="presParOf" srcId="{D3F73392-D43A-45ED-AF36-F235BA9F38B9}" destId="{36CB0F5F-FEF7-48AD-B771-953D828B0571}" srcOrd="8" destOrd="0" presId="urn:microsoft.com/office/officeart/2005/8/layout/vProcess5"/>
    <dgm:cxn modelId="{D7BF2829-0F1F-4855-AEA9-E4599E8F91AB}" type="presParOf" srcId="{D3F73392-D43A-45ED-AF36-F235BA9F38B9}" destId="{C43FBC5F-DB03-4A3B-89C8-631DA2BFD70C}" srcOrd="9" destOrd="0" presId="urn:microsoft.com/office/officeart/2005/8/layout/vProcess5"/>
    <dgm:cxn modelId="{3BCCB698-1B30-4D72-B6CE-2B04B4ABB16C}" type="presParOf" srcId="{D3F73392-D43A-45ED-AF36-F235BA9F38B9}" destId="{D07E2C35-86BC-45CF-90F9-F70F9F3AE4A5}" srcOrd="10" destOrd="0" presId="urn:microsoft.com/office/officeart/2005/8/layout/vProcess5"/>
    <dgm:cxn modelId="{C408866C-7FFA-4C4E-AC76-861C46E875A8}" type="presParOf" srcId="{D3F73392-D43A-45ED-AF36-F235BA9F38B9}" destId="{C37BB166-6BB2-464D-B09C-32943898BF80}" srcOrd="11" destOrd="0" presId="urn:microsoft.com/office/officeart/2005/8/layout/vProcess5"/>
    <dgm:cxn modelId="{B5770955-ED8A-428F-B83E-E1198494D150}" type="presParOf" srcId="{D3F73392-D43A-45ED-AF36-F235BA9F38B9}" destId="{B304D655-8321-4D6A-858D-8640AA60D6AF}" srcOrd="12" destOrd="0" presId="urn:microsoft.com/office/officeart/2005/8/layout/vProcess5"/>
    <dgm:cxn modelId="{EB5756C4-5369-4C65-8787-BE2CD69D94AD}" type="presParOf" srcId="{D3F73392-D43A-45ED-AF36-F235BA9F38B9}" destId="{E60A79DF-F26A-4751-AFF8-58280B8EC8E3}" srcOrd="13" destOrd="0" presId="urn:microsoft.com/office/officeart/2005/8/layout/vProcess5"/>
    <dgm:cxn modelId="{A5A1C8E4-4AFC-440B-A0D4-B0035E89423B}" type="presParOf" srcId="{D3F73392-D43A-45ED-AF36-F235BA9F38B9}" destId="{467CE4B1-9B0D-4B8C-ADCA-EFFD10AC3030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0EF7A31-A48A-4C18-830F-7EBE22B06259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EDF61C8-8945-4286-989F-155EFC2946AC}">
      <dgm:prSet phldrT="[Текст]"/>
      <dgm:spPr>
        <a:solidFill>
          <a:srgbClr val="076473"/>
        </a:solidFill>
        <a:ln>
          <a:solidFill>
            <a:srgbClr val="076473"/>
          </a:solidFill>
        </a:ln>
      </dgm:spPr>
      <dgm:t>
        <a:bodyPr/>
        <a:lstStyle/>
        <a:p>
          <a:r>
            <a:rPr lang="ru-RU" dirty="0">
              <a:solidFill>
                <a:schemeClr val="bg1"/>
              </a:solidFill>
            </a:rPr>
            <a:t>Фронт</a:t>
          </a:r>
        </a:p>
      </dgm:t>
    </dgm:pt>
    <dgm:pt modelId="{847CD4D1-7AEC-4DFE-AB85-4C26EA3DD9FA}" type="parTrans" cxnId="{0EB8EF40-3922-4C2E-BFAE-96A4FB2946F7}">
      <dgm:prSet/>
      <dgm:spPr/>
      <dgm:t>
        <a:bodyPr/>
        <a:lstStyle/>
        <a:p>
          <a:endParaRPr lang="ru-RU"/>
        </a:p>
      </dgm:t>
    </dgm:pt>
    <dgm:pt modelId="{0A80B646-7FA1-4E62-AF4E-F8A3EAED2CA1}" type="sibTrans" cxnId="{0EB8EF40-3922-4C2E-BFAE-96A4FB2946F7}">
      <dgm:prSet/>
      <dgm:spPr/>
      <dgm:t>
        <a:bodyPr/>
        <a:lstStyle/>
        <a:p>
          <a:endParaRPr lang="ru-RU"/>
        </a:p>
      </dgm:t>
    </dgm:pt>
    <dgm:pt modelId="{D196D636-E46D-40E2-AEDF-887B97F0E805}">
      <dgm:prSet phldrT="[Текст]"/>
      <dgm:spPr>
        <a:solidFill>
          <a:srgbClr val="FD6B5B"/>
        </a:solidFill>
        <a:ln>
          <a:solidFill>
            <a:srgbClr val="076473"/>
          </a:solidFill>
        </a:ln>
      </dgm:spPr>
      <dgm:t>
        <a:bodyPr/>
        <a:lstStyle/>
        <a:p>
          <a:r>
            <a:rPr lang="en-US" dirty="0"/>
            <a:t>Vue JS</a:t>
          </a:r>
          <a:endParaRPr lang="ru-RU" dirty="0"/>
        </a:p>
      </dgm:t>
    </dgm:pt>
    <dgm:pt modelId="{5405054D-F665-40A1-AADE-41C04889355D}" type="parTrans" cxnId="{5B14F4EC-4EF2-45A7-A746-3225A0721C0F}">
      <dgm:prSet/>
      <dgm:spPr/>
      <dgm:t>
        <a:bodyPr/>
        <a:lstStyle/>
        <a:p>
          <a:endParaRPr lang="ru-RU"/>
        </a:p>
      </dgm:t>
    </dgm:pt>
    <dgm:pt modelId="{EF562966-D559-4CD7-A973-76581113F50F}" type="sibTrans" cxnId="{5B14F4EC-4EF2-45A7-A746-3225A0721C0F}">
      <dgm:prSet/>
      <dgm:spPr/>
      <dgm:t>
        <a:bodyPr/>
        <a:lstStyle/>
        <a:p>
          <a:endParaRPr lang="ru-RU"/>
        </a:p>
      </dgm:t>
    </dgm:pt>
    <dgm:pt modelId="{4EFEBA5E-9885-4957-9720-E2C9CDFFBD1B}">
      <dgm:prSet phldrT="[Текст]"/>
      <dgm:spPr>
        <a:solidFill>
          <a:srgbClr val="FD6B5B"/>
        </a:solidFill>
        <a:ln>
          <a:solidFill>
            <a:srgbClr val="076473"/>
          </a:solidFill>
        </a:ln>
      </dgm:spPr>
      <dgm:t>
        <a:bodyPr/>
        <a:lstStyle/>
        <a:p>
          <a:r>
            <a:rPr lang="en-US" dirty="0"/>
            <a:t>HTML+CSS</a:t>
          </a:r>
          <a:endParaRPr lang="ru-RU" dirty="0"/>
        </a:p>
      </dgm:t>
    </dgm:pt>
    <dgm:pt modelId="{77350CD3-72C3-40DC-B58A-8DC620B975A7}" type="parTrans" cxnId="{3B3C5015-DADF-4654-8DDB-40AB5461B26E}">
      <dgm:prSet/>
      <dgm:spPr/>
      <dgm:t>
        <a:bodyPr/>
        <a:lstStyle/>
        <a:p>
          <a:endParaRPr lang="ru-RU"/>
        </a:p>
      </dgm:t>
    </dgm:pt>
    <dgm:pt modelId="{FC3C2FAB-1481-4D14-B726-EC5E4226AE3C}" type="sibTrans" cxnId="{3B3C5015-DADF-4654-8DDB-40AB5461B26E}">
      <dgm:prSet/>
      <dgm:spPr/>
      <dgm:t>
        <a:bodyPr/>
        <a:lstStyle/>
        <a:p>
          <a:endParaRPr lang="ru-RU"/>
        </a:p>
      </dgm:t>
    </dgm:pt>
    <dgm:pt modelId="{A4F3C60A-BC83-42A5-8F59-53422DD136B8}">
      <dgm:prSet phldrT="[Текст]"/>
      <dgm:spPr>
        <a:solidFill>
          <a:srgbClr val="076473"/>
        </a:solidFill>
        <a:ln>
          <a:solidFill>
            <a:srgbClr val="076473"/>
          </a:solidFill>
        </a:ln>
      </dgm:spPr>
      <dgm:t>
        <a:bodyPr/>
        <a:lstStyle/>
        <a:p>
          <a:r>
            <a:rPr lang="ru-RU" dirty="0">
              <a:solidFill>
                <a:schemeClr val="bg1"/>
              </a:solidFill>
            </a:rPr>
            <a:t>Бэк</a:t>
          </a:r>
        </a:p>
      </dgm:t>
    </dgm:pt>
    <dgm:pt modelId="{3E7B2763-03BE-49B6-87E7-25101CBB6416}" type="parTrans" cxnId="{40251286-0B43-4206-A8F5-503F588738E2}">
      <dgm:prSet/>
      <dgm:spPr/>
      <dgm:t>
        <a:bodyPr/>
        <a:lstStyle/>
        <a:p>
          <a:endParaRPr lang="ru-RU"/>
        </a:p>
      </dgm:t>
    </dgm:pt>
    <dgm:pt modelId="{9439A041-6004-4AAC-9A9F-07C0EFD8EDB9}" type="sibTrans" cxnId="{40251286-0B43-4206-A8F5-503F588738E2}">
      <dgm:prSet/>
      <dgm:spPr/>
      <dgm:t>
        <a:bodyPr/>
        <a:lstStyle/>
        <a:p>
          <a:endParaRPr lang="ru-RU"/>
        </a:p>
      </dgm:t>
    </dgm:pt>
    <dgm:pt modelId="{CE29EFA7-7AB5-4290-BF0D-3C92C5931585}">
      <dgm:prSet phldrT="[Текст]"/>
      <dgm:spPr>
        <a:solidFill>
          <a:srgbClr val="FD6B5B"/>
        </a:solidFill>
        <a:ln>
          <a:solidFill>
            <a:srgbClr val="076473"/>
          </a:solidFill>
        </a:ln>
      </dgm:spPr>
      <dgm:t>
        <a:bodyPr/>
        <a:lstStyle/>
        <a:p>
          <a:r>
            <a:rPr lang="en-US" dirty="0"/>
            <a:t>Django</a:t>
          </a:r>
          <a:endParaRPr lang="ru-RU" dirty="0"/>
        </a:p>
      </dgm:t>
    </dgm:pt>
    <dgm:pt modelId="{E710C80F-B116-4CE6-BD66-894B9A8A6149}" type="parTrans" cxnId="{7EF5DA9D-C14B-4771-AC93-DDA064B63CB9}">
      <dgm:prSet/>
      <dgm:spPr/>
      <dgm:t>
        <a:bodyPr/>
        <a:lstStyle/>
        <a:p>
          <a:endParaRPr lang="ru-RU"/>
        </a:p>
      </dgm:t>
    </dgm:pt>
    <dgm:pt modelId="{8D1AAC5F-6591-45CE-A94A-44583012714B}" type="sibTrans" cxnId="{7EF5DA9D-C14B-4771-AC93-DDA064B63CB9}">
      <dgm:prSet/>
      <dgm:spPr/>
      <dgm:t>
        <a:bodyPr/>
        <a:lstStyle/>
        <a:p>
          <a:endParaRPr lang="ru-RU"/>
        </a:p>
      </dgm:t>
    </dgm:pt>
    <dgm:pt modelId="{7ECC0B1B-BC8E-4765-BC27-1FD96A4E047F}">
      <dgm:prSet phldrT="[Текст]"/>
      <dgm:spPr>
        <a:solidFill>
          <a:srgbClr val="FD6B5B"/>
        </a:solidFill>
        <a:ln>
          <a:solidFill>
            <a:srgbClr val="076473"/>
          </a:solidFill>
        </a:ln>
      </dgm:spPr>
      <dgm:t>
        <a:bodyPr/>
        <a:lstStyle/>
        <a:p>
          <a:r>
            <a:rPr lang="en-US" dirty="0"/>
            <a:t>SQL</a:t>
          </a:r>
          <a:endParaRPr lang="ru-RU" dirty="0"/>
        </a:p>
      </dgm:t>
    </dgm:pt>
    <dgm:pt modelId="{F1406A04-FFA0-44F4-B6F9-53BA3C1FB47E}" type="parTrans" cxnId="{5B4E7CD5-309E-4255-A5EE-312F5ECDFD85}">
      <dgm:prSet/>
      <dgm:spPr/>
      <dgm:t>
        <a:bodyPr/>
        <a:lstStyle/>
        <a:p>
          <a:endParaRPr lang="ru-RU"/>
        </a:p>
      </dgm:t>
    </dgm:pt>
    <dgm:pt modelId="{AE5C2F36-B7AF-441F-95B5-5EEC9B04D723}" type="sibTrans" cxnId="{5B4E7CD5-309E-4255-A5EE-312F5ECDFD85}">
      <dgm:prSet/>
      <dgm:spPr/>
      <dgm:t>
        <a:bodyPr/>
        <a:lstStyle/>
        <a:p>
          <a:endParaRPr lang="ru-RU"/>
        </a:p>
      </dgm:t>
    </dgm:pt>
    <dgm:pt modelId="{89A6821C-8ACF-4E7D-8AFB-A6B499D4E960}">
      <dgm:prSet phldrT="[Текст]"/>
      <dgm:spPr>
        <a:solidFill>
          <a:srgbClr val="076473"/>
        </a:solidFill>
        <a:ln>
          <a:solidFill>
            <a:srgbClr val="076473"/>
          </a:solidFill>
        </a:ln>
      </dgm:spPr>
      <dgm:t>
        <a:bodyPr/>
        <a:lstStyle/>
        <a:p>
          <a:r>
            <a:rPr lang="ru-RU" dirty="0">
              <a:solidFill>
                <a:schemeClr val="bg1"/>
              </a:solidFill>
            </a:rPr>
            <a:t>БД</a:t>
          </a:r>
        </a:p>
      </dgm:t>
    </dgm:pt>
    <dgm:pt modelId="{7DB24A24-7434-4749-95A7-81FE99E362DF}" type="parTrans" cxnId="{BCE48B11-58E0-4F2B-97BA-3ABFB6A64762}">
      <dgm:prSet/>
      <dgm:spPr/>
      <dgm:t>
        <a:bodyPr/>
        <a:lstStyle/>
        <a:p>
          <a:endParaRPr lang="ru-RU"/>
        </a:p>
      </dgm:t>
    </dgm:pt>
    <dgm:pt modelId="{4FFBF1C8-AC39-4A44-BF1E-03C701D86A2B}" type="sibTrans" cxnId="{BCE48B11-58E0-4F2B-97BA-3ABFB6A64762}">
      <dgm:prSet/>
      <dgm:spPr/>
      <dgm:t>
        <a:bodyPr/>
        <a:lstStyle/>
        <a:p>
          <a:endParaRPr lang="ru-RU"/>
        </a:p>
      </dgm:t>
    </dgm:pt>
    <dgm:pt modelId="{27DF8C15-6C3B-45A1-B818-CBC5503A4B0E}">
      <dgm:prSet phldrT="[Текст]"/>
      <dgm:spPr>
        <a:solidFill>
          <a:srgbClr val="FD6B5B"/>
        </a:solidFill>
        <a:ln>
          <a:solidFill>
            <a:srgbClr val="076473"/>
          </a:solidFill>
        </a:ln>
      </dgm:spPr>
      <dgm:t>
        <a:bodyPr/>
        <a:lstStyle/>
        <a:p>
          <a:r>
            <a:rPr lang="en-US" dirty="0"/>
            <a:t>PostgreSQL</a:t>
          </a:r>
          <a:endParaRPr lang="ru-RU" dirty="0"/>
        </a:p>
      </dgm:t>
    </dgm:pt>
    <dgm:pt modelId="{D0171869-5004-46BA-94A4-3CECD92CAC11}" type="parTrans" cxnId="{CC090A0D-28C6-4B2E-B9F2-EAE91E4D2E9D}">
      <dgm:prSet/>
      <dgm:spPr/>
      <dgm:t>
        <a:bodyPr/>
        <a:lstStyle/>
        <a:p>
          <a:endParaRPr lang="ru-RU"/>
        </a:p>
      </dgm:t>
    </dgm:pt>
    <dgm:pt modelId="{C59D6A03-19DA-4C23-98AA-FDC5B2354926}" type="sibTrans" cxnId="{CC090A0D-28C6-4B2E-B9F2-EAE91E4D2E9D}">
      <dgm:prSet/>
      <dgm:spPr/>
      <dgm:t>
        <a:bodyPr/>
        <a:lstStyle/>
        <a:p>
          <a:endParaRPr lang="ru-RU"/>
        </a:p>
      </dgm:t>
    </dgm:pt>
    <dgm:pt modelId="{840CC85E-6D1D-4D77-8BDD-1C61335AB286}" type="pres">
      <dgm:prSet presAssocID="{00EF7A31-A48A-4C18-830F-7EBE22B06259}" presName="theList" presStyleCnt="0">
        <dgm:presLayoutVars>
          <dgm:dir/>
          <dgm:animLvl val="lvl"/>
          <dgm:resizeHandles val="exact"/>
        </dgm:presLayoutVars>
      </dgm:prSet>
      <dgm:spPr/>
    </dgm:pt>
    <dgm:pt modelId="{04A3F58D-6E32-4359-9F79-279476D73562}" type="pres">
      <dgm:prSet presAssocID="{AEDF61C8-8945-4286-989F-155EFC2946AC}" presName="compNode" presStyleCnt="0"/>
      <dgm:spPr/>
    </dgm:pt>
    <dgm:pt modelId="{50FBA4F3-0D73-49EC-9E8B-B546C624FCFB}" type="pres">
      <dgm:prSet presAssocID="{AEDF61C8-8945-4286-989F-155EFC2946AC}" presName="aNode" presStyleLbl="bgShp" presStyleIdx="0" presStyleCnt="3"/>
      <dgm:spPr/>
    </dgm:pt>
    <dgm:pt modelId="{BEB23FA2-5C92-4B51-9783-66BF4B35BE8A}" type="pres">
      <dgm:prSet presAssocID="{AEDF61C8-8945-4286-989F-155EFC2946AC}" presName="textNode" presStyleLbl="bgShp" presStyleIdx="0" presStyleCnt="3"/>
      <dgm:spPr/>
    </dgm:pt>
    <dgm:pt modelId="{7CCA4B88-8105-4AD2-A63A-9353AD3BAF9E}" type="pres">
      <dgm:prSet presAssocID="{AEDF61C8-8945-4286-989F-155EFC2946AC}" presName="compChildNode" presStyleCnt="0"/>
      <dgm:spPr/>
    </dgm:pt>
    <dgm:pt modelId="{DA77EBB6-9053-476E-A5F0-8E42C13A5032}" type="pres">
      <dgm:prSet presAssocID="{AEDF61C8-8945-4286-989F-155EFC2946AC}" presName="theInnerList" presStyleCnt="0"/>
      <dgm:spPr/>
    </dgm:pt>
    <dgm:pt modelId="{F6FFF1A8-AB8C-46DB-8ACE-7497FBE36C58}" type="pres">
      <dgm:prSet presAssocID="{D196D636-E46D-40E2-AEDF-887B97F0E805}" presName="childNode" presStyleLbl="node1" presStyleIdx="0" presStyleCnt="5">
        <dgm:presLayoutVars>
          <dgm:bulletEnabled val="1"/>
        </dgm:presLayoutVars>
      </dgm:prSet>
      <dgm:spPr/>
    </dgm:pt>
    <dgm:pt modelId="{AEA0BC69-3C21-4729-B1A7-487F09A4DA5C}" type="pres">
      <dgm:prSet presAssocID="{D196D636-E46D-40E2-AEDF-887B97F0E805}" presName="aSpace2" presStyleCnt="0"/>
      <dgm:spPr/>
    </dgm:pt>
    <dgm:pt modelId="{788AB23B-75AC-4BDB-A2AC-D27332B405A6}" type="pres">
      <dgm:prSet presAssocID="{4EFEBA5E-9885-4957-9720-E2C9CDFFBD1B}" presName="childNode" presStyleLbl="node1" presStyleIdx="1" presStyleCnt="5">
        <dgm:presLayoutVars>
          <dgm:bulletEnabled val="1"/>
        </dgm:presLayoutVars>
      </dgm:prSet>
      <dgm:spPr/>
    </dgm:pt>
    <dgm:pt modelId="{C79A9337-A1E2-4F8E-8812-CF32E81D0AE6}" type="pres">
      <dgm:prSet presAssocID="{AEDF61C8-8945-4286-989F-155EFC2946AC}" presName="aSpace" presStyleCnt="0"/>
      <dgm:spPr/>
    </dgm:pt>
    <dgm:pt modelId="{4284D24D-3053-48D1-B2ED-F85F81B47CE0}" type="pres">
      <dgm:prSet presAssocID="{A4F3C60A-BC83-42A5-8F59-53422DD136B8}" presName="compNode" presStyleCnt="0"/>
      <dgm:spPr/>
    </dgm:pt>
    <dgm:pt modelId="{A92052F7-07D4-431F-BCF2-80491A602FDB}" type="pres">
      <dgm:prSet presAssocID="{A4F3C60A-BC83-42A5-8F59-53422DD136B8}" presName="aNode" presStyleLbl="bgShp" presStyleIdx="1" presStyleCnt="3"/>
      <dgm:spPr/>
    </dgm:pt>
    <dgm:pt modelId="{6620CE68-0369-4ABB-8295-72A4AA95C4AD}" type="pres">
      <dgm:prSet presAssocID="{A4F3C60A-BC83-42A5-8F59-53422DD136B8}" presName="textNode" presStyleLbl="bgShp" presStyleIdx="1" presStyleCnt="3"/>
      <dgm:spPr/>
    </dgm:pt>
    <dgm:pt modelId="{8AF0526A-C13F-49A5-9871-964B8B60F885}" type="pres">
      <dgm:prSet presAssocID="{A4F3C60A-BC83-42A5-8F59-53422DD136B8}" presName="compChildNode" presStyleCnt="0"/>
      <dgm:spPr/>
    </dgm:pt>
    <dgm:pt modelId="{46AB3CD0-AEC4-4A43-B85C-BEC410EDDB0E}" type="pres">
      <dgm:prSet presAssocID="{A4F3C60A-BC83-42A5-8F59-53422DD136B8}" presName="theInnerList" presStyleCnt="0"/>
      <dgm:spPr/>
    </dgm:pt>
    <dgm:pt modelId="{0C158EDB-6E10-4435-AD7A-0C5C3EE6346D}" type="pres">
      <dgm:prSet presAssocID="{CE29EFA7-7AB5-4290-BF0D-3C92C5931585}" presName="childNode" presStyleLbl="node1" presStyleIdx="2" presStyleCnt="5">
        <dgm:presLayoutVars>
          <dgm:bulletEnabled val="1"/>
        </dgm:presLayoutVars>
      </dgm:prSet>
      <dgm:spPr/>
    </dgm:pt>
    <dgm:pt modelId="{3E237CA4-6087-4580-864B-F222DA0BE607}" type="pres">
      <dgm:prSet presAssocID="{CE29EFA7-7AB5-4290-BF0D-3C92C5931585}" presName="aSpace2" presStyleCnt="0"/>
      <dgm:spPr/>
    </dgm:pt>
    <dgm:pt modelId="{CA65B6DF-6026-4B0F-86DE-6F3D07D3A964}" type="pres">
      <dgm:prSet presAssocID="{7ECC0B1B-BC8E-4765-BC27-1FD96A4E047F}" presName="childNode" presStyleLbl="node1" presStyleIdx="3" presStyleCnt="5">
        <dgm:presLayoutVars>
          <dgm:bulletEnabled val="1"/>
        </dgm:presLayoutVars>
      </dgm:prSet>
      <dgm:spPr/>
    </dgm:pt>
    <dgm:pt modelId="{2C1F2887-2526-4411-A085-07781DCAA73E}" type="pres">
      <dgm:prSet presAssocID="{A4F3C60A-BC83-42A5-8F59-53422DD136B8}" presName="aSpace" presStyleCnt="0"/>
      <dgm:spPr/>
    </dgm:pt>
    <dgm:pt modelId="{4090D8FC-BF3A-4866-B713-122F36849775}" type="pres">
      <dgm:prSet presAssocID="{89A6821C-8ACF-4E7D-8AFB-A6B499D4E960}" presName="compNode" presStyleCnt="0"/>
      <dgm:spPr/>
    </dgm:pt>
    <dgm:pt modelId="{059BEC21-177C-40E1-9669-3BCF7BA4E067}" type="pres">
      <dgm:prSet presAssocID="{89A6821C-8ACF-4E7D-8AFB-A6B499D4E960}" presName="aNode" presStyleLbl="bgShp" presStyleIdx="2" presStyleCnt="3"/>
      <dgm:spPr/>
    </dgm:pt>
    <dgm:pt modelId="{28B28FCF-DE64-410D-9D74-17E00AB95AE0}" type="pres">
      <dgm:prSet presAssocID="{89A6821C-8ACF-4E7D-8AFB-A6B499D4E960}" presName="textNode" presStyleLbl="bgShp" presStyleIdx="2" presStyleCnt="3"/>
      <dgm:spPr/>
    </dgm:pt>
    <dgm:pt modelId="{CC50974C-88D4-4CC6-AF24-4193326A01C7}" type="pres">
      <dgm:prSet presAssocID="{89A6821C-8ACF-4E7D-8AFB-A6B499D4E960}" presName="compChildNode" presStyleCnt="0"/>
      <dgm:spPr/>
    </dgm:pt>
    <dgm:pt modelId="{5685143D-7BD5-432F-8737-CF2D7ACDDB02}" type="pres">
      <dgm:prSet presAssocID="{89A6821C-8ACF-4E7D-8AFB-A6B499D4E960}" presName="theInnerList" presStyleCnt="0"/>
      <dgm:spPr/>
    </dgm:pt>
    <dgm:pt modelId="{FFEC64C0-DA0A-4692-B172-0C3A958D00DA}" type="pres">
      <dgm:prSet presAssocID="{27DF8C15-6C3B-45A1-B818-CBC5503A4B0E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CC090A0D-28C6-4B2E-B9F2-EAE91E4D2E9D}" srcId="{89A6821C-8ACF-4E7D-8AFB-A6B499D4E960}" destId="{27DF8C15-6C3B-45A1-B818-CBC5503A4B0E}" srcOrd="0" destOrd="0" parTransId="{D0171869-5004-46BA-94A4-3CECD92CAC11}" sibTransId="{C59D6A03-19DA-4C23-98AA-FDC5B2354926}"/>
    <dgm:cxn modelId="{BCE48B11-58E0-4F2B-97BA-3ABFB6A64762}" srcId="{00EF7A31-A48A-4C18-830F-7EBE22B06259}" destId="{89A6821C-8ACF-4E7D-8AFB-A6B499D4E960}" srcOrd="2" destOrd="0" parTransId="{7DB24A24-7434-4749-95A7-81FE99E362DF}" sibTransId="{4FFBF1C8-AC39-4A44-BF1E-03C701D86A2B}"/>
    <dgm:cxn modelId="{3B3C5015-DADF-4654-8DDB-40AB5461B26E}" srcId="{AEDF61C8-8945-4286-989F-155EFC2946AC}" destId="{4EFEBA5E-9885-4957-9720-E2C9CDFFBD1B}" srcOrd="1" destOrd="0" parTransId="{77350CD3-72C3-40DC-B58A-8DC620B975A7}" sibTransId="{FC3C2FAB-1481-4D14-B726-EC5E4226AE3C}"/>
    <dgm:cxn modelId="{9173EA1E-F71D-4B5B-B9C0-F2AB78A18358}" type="presOf" srcId="{27DF8C15-6C3B-45A1-B818-CBC5503A4B0E}" destId="{FFEC64C0-DA0A-4692-B172-0C3A958D00DA}" srcOrd="0" destOrd="0" presId="urn:microsoft.com/office/officeart/2005/8/layout/lProcess2"/>
    <dgm:cxn modelId="{32526F34-86F3-4225-9BFC-8D418AFCF318}" type="presOf" srcId="{89A6821C-8ACF-4E7D-8AFB-A6B499D4E960}" destId="{059BEC21-177C-40E1-9669-3BCF7BA4E067}" srcOrd="0" destOrd="0" presId="urn:microsoft.com/office/officeart/2005/8/layout/lProcess2"/>
    <dgm:cxn modelId="{0EB8EF40-3922-4C2E-BFAE-96A4FB2946F7}" srcId="{00EF7A31-A48A-4C18-830F-7EBE22B06259}" destId="{AEDF61C8-8945-4286-989F-155EFC2946AC}" srcOrd="0" destOrd="0" parTransId="{847CD4D1-7AEC-4DFE-AB85-4C26EA3DD9FA}" sibTransId="{0A80B646-7FA1-4E62-AF4E-F8A3EAED2CA1}"/>
    <dgm:cxn modelId="{93ECCC5C-2B48-4D74-8E07-F1C383641D05}" type="presOf" srcId="{00EF7A31-A48A-4C18-830F-7EBE22B06259}" destId="{840CC85E-6D1D-4D77-8BDD-1C61335AB286}" srcOrd="0" destOrd="0" presId="urn:microsoft.com/office/officeart/2005/8/layout/lProcess2"/>
    <dgm:cxn modelId="{24FDF362-0AF4-4AA8-93C7-02889313977D}" type="presOf" srcId="{AEDF61C8-8945-4286-989F-155EFC2946AC}" destId="{50FBA4F3-0D73-49EC-9E8B-B546C624FCFB}" srcOrd="0" destOrd="0" presId="urn:microsoft.com/office/officeart/2005/8/layout/lProcess2"/>
    <dgm:cxn modelId="{F2CC9775-8C64-45C5-8AA3-88D2432AC6CF}" type="presOf" srcId="{4EFEBA5E-9885-4957-9720-E2C9CDFFBD1B}" destId="{788AB23B-75AC-4BDB-A2AC-D27332B405A6}" srcOrd="0" destOrd="0" presId="urn:microsoft.com/office/officeart/2005/8/layout/lProcess2"/>
    <dgm:cxn modelId="{F3DA0E59-A18C-4DF5-88DF-A7685C33B3B7}" type="presOf" srcId="{CE29EFA7-7AB5-4290-BF0D-3C92C5931585}" destId="{0C158EDB-6E10-4435-AD7A-0C5C3EE6346D}" srcOrd="0" destOrd="0" presId="urn:microsoft.com/office/officeart/2005/8/layout/lProcess2"/>
    <dgm:cxn modelId="{52F79182-0A8F-48FB-B4C7-9793BE99A98B}" type="presOf" srcId="{89A6821C-8ACF-4E7D-8AFB-A6B499D4E960}" destId="{28B28FCF-DE64-410D-9D74-17E00AB95AE0}" srcOrd="1" destOrd="0" presId="urn:microsoft.com/office/officeart/2005/8/layout/lProcess2"/>
    <dgm:cxn modelId="{40251286-0B43-4206-A8F5-503F588738E2}" srcId="{00EF7A31-A48A-4C18-830F-7EBE22B06259}" destId="{A4F3C60A-BC83-42A5-8F59-53422DD136B8}" srcOrd="1" destOrd="0" parTransId="{3E7B2763-03BE-49B6-87E7-25101CBB6416}" sibTransId="{9439A041-6004-4AAC-9A9F-07C0EFD8EDB9}"/>
    <dgm:cxn modelId="{7EF5DA9D-C14B-4771-AC93-DDA064B63CB9}" srcId="{A4F3C60A-BC83-42A5-8F59-53422DD136B8}" destId="{CE29EFA7-7AB5-4290-BF0D-3C92C5931585}" srcOrd="0" destOrd="0" parTransId="{E710C80F-B116-4CE6-BD66-894B9A8A6149}" sibTransId="{8D1AAC5F-6591-45CE-A94A-44583012714B}"/>
    <dgm:cxn modelId="{4E68F5AA-053D-48DD-A68F-0C1E200BD485}" type="presOf" srcId="{A4F3C60A-BC83-42A5-8F59-53422DD136B8}" destId="{A92052F7-07D4-431F-BCF2-80491A602FDB}" srcOrd="0" destOrd="0" presId="urn:microsoft.com/office/officeart/2005/8/layout/lProcess2"/>
    <dgm:cxn modelId="{5B4E7CD5-309E-4255-A5EE-312F5ECDFD85}" srcId="{A4F3C60A-BC83-42A5-8F59-53422DD136B8}" destId="{7ECC0B1B-BC8E-4765-BC27-1FD96A4E047F}" srcOrd="1" destOrd="0" parTransId="{F1406A04-FFA0-44F4-B6F9-53BA3C1FB47E}" sibTransId="{AE5C2F36-B7AF-441F-95B5-5EEC9B04D723}"/>
    <dgm:cxn modelId="{B982F5E3-8180-4681-9974-9B98EB13E5B5}" type="presOf" srcId="{D196D636-E46D-40E2-AEDF-887B97F0E805}" destId="{F6FFF1A8-AB8C-46DB-8ACE-7497FBE36C58}" srcOrd="0" destOrd="0" presId="urn:microsoft.com/office/officeart/2005/8/layout/lProcess2"/>
    <dgm:cxn modelId="{77E910E8-6796-4EBE-8103-5DB4C317AD9E}" type="presOf" srcId="{A4F3C60A-BC83-42A5-8F59-53422DD136B8}" destId="{6620CE68-0369-4ABB-8295-72A4AA95C4AD}" srcOrd="1" destOrd="0" presId="urn:microsoft.com/office/officeart/2005/8/layout/lProcess2"/>
    <dgm:cxn modelId="{5B14F4EC-4EF2-45A7-A746-3225A0721C0F}" srcId="{AEDF61C8-8945-4286-989F-155EFC2946AC}" destId="{D196D636-E46D-40E2-AEDF-887B97F0E805}" srcOrd="0" destOrd="0" parTransId="{5405054D-F665-40A1-AADE-41C04889355D}" sibTransId="{EF562966-D559-4CD7-A973-76581113F50F}"/>
    <dgm:cxn modelId="{9C2741F1-0C2F-4037-9A5D-36592A25314D}" type="presOf" srcId="{AEDF61C8-8945-4286-989F-155EFC2946AC}" destId="{BEB23FA2-5C92-4B51-9783-66BF4B35BE8A}" srcOrd="1" destOrd="0" presId="urn:microsoft.com/office/officeart/2005/8/layout/lProcess2"/>
    <dgm:cxn modelId="{1C04D0F7-CE58-48D8-AFA2-90510C8DCCB1}" type="presOf" srcId="{7ECC0B1B-BC8E-4765-BC27-1FD96A4E047F}" destId="{CA65B6DF-6026-4B0F-86DE-6F3D07D3A964}" srcOrd="0" destOrd="0" presId="urn:microsoft.com/office/officeart/2005/8/layout/lProcess2"/>
    <dgm:cxn modelId="{17360431-0778-464A-AF8A-836BD84AE6E4}" type="presParOf" srcId="{840CC85E-6D1D-4D77-8BDD-1C61335AB286}" destId="{04A3F58D-6E32-4359-9F79-279476D73562}" srcOrd="0" destOrd="0" presId="urn:microsoft.com/office/officeart/2005/8/layout/lProcess2"/>
    <dgm:cxn modelId="{DCE8E056-80B6-4612-8A56-2609BB69B6EF}" type="presParOf" srcId="{04A3F58D-6E32-4359-9F79-279476D73562}" destId="{50FBA4F3-0D73-49EC-9E8B-B546C624FCFB}" srcOrd="0" destOrd="0" presId="urn:microsoft.com/office/officeart/2005/8/layout/lProcess2"/>
    <dgm:cxn modelId="{6F3FC119-D837-4657-A057-7EE9B589DBF8}" type="presParOf" srcId="{04A3F58D-6E32-4359-9F79-279476D73562}" destId="{BEB23FA2-5C92-4B51-9783-66BF4B35BE8A}" srcOrd="1" destOrd="0" presId="urn:microsoft.com/office/officeart/2005/8/layout/lProcess2"/>
    <dgm:cxn modelId="{2E5143AA-D969-4A67-A83C-F46BCA1FB6D9}" type="presParOf" srcId="{04A3F58D-6E32-4359-9F79-279476D73562}" destId="{7CCA4B88-8105-4AD2-A63A-9353AD3BAF9E}" srcOrd="2" destOrd="0" presId="urn:microsoft.com/office/officeart/2005/8/layout/lProcess2"/>
    <dgm:cxn modelId="{332F3919-D231-4F81-8910-24D178E2BC7D}" type="presParOf" srcId="{7CCA4B88-8105-4AD2-A63A-9353AD3BAF9E}" destId="{DA77EBB6-9053-476E-A5F0-8E42C13A5032}" srcOrd="0" destOrd="0" presId="urn:microsoft.com/office/officeart/2005/8/layout/lProcess2"/>
    <dgm:cxn modelId="{49B285D5-51DB-4BA5-ACE6-58B04B7909EE}" type="presParOf" srcId="{DA77EBB6-9053-476E-A5F0-8E42C13A5032}" destId="{F6FFF1A8-AB8C-46DB-8ACE-7497FBE36C58}" srcOrd="0" destOrd="0" presId="urn:microsoft.com/office/officeart/2005/8/layout/lProcess2"/>
    <dgm:cxn modelId="{972D6C6E-5EC3-46DF-975C-94FBFB13F9C0}" type="presParOf" srcId="{DA77EBB6-9053-476E-A5F0-8E42C13A5032}" destId="{AEA0BC69-3C21-4729-B1A7-487F09A4DA5C}" srcOrd="1" destOrd="0" presId="urn:microsoft.com/office/officeart/2005/8/layout/lProcess2"/>
    <dgm:cxn modelId="{98B93CD9-A749-401B-AE7C-F2ADA042EB34}" type="presParOf" srcId="{DA77EBB6-9053-476E-A5F0-8E42C13A5032}" destId="{788AB23B-75AC-4BDB-A2AC-D27332B405A6}" srcOrd="2" destOrd="0" presId="urn:microsoft.com/office/officeart/2005/8/layout/lProcess2"/>
    <dgm:cxn modelId="{81D14F3B-07DF-4E21-BECD-3C64DEEA9363}" type="presParOf" srcId="{840CC85E-6D1D-4D77-8BDD-1C61335AB286}" destId="{C79A9337-A1E2-4F8E-8812-CF32E81D0AE6}" srcOrd="1" destOrd="0" presId="urn:microsoft.com/office/officeart/2005/8/layout/lProcess2"/>
    <dgm:cxn modelId="{05597E0F-D842-4728-9DFD-9146AE92086E}" type="presParOf" srcId="{840CC85E-6D1D-4D77-8BDD-1C61335AB286}" destId="{4284D24D-3053-48D1-B2ED-F85F81B47CE0}" srcOrd="2" destOrd="0" presId="urn:microsoft.com/office/officeart/2005/8/layout/lProcess2"/>
    <dgm:cxn modelId="{55FDD8CE-DA4D-4235-A68B-3BDE15F1BA28}" type="presParOf" srcId="{4284D24D-3053-48D1-B2ED-F85F81B47CE0}" destId="{A92052F7-07D4-431F-BCF2-80491A602FDB}" srcOrd="0" destOrd="0" presId="urn:microsoft.com/office/officeart/2005/8/layout/lProcess2"/>
    <dgm:cxn modelId="{23AF4B25-48CE-423F-9FB4-A7F8B9E9BB70}" type="presParOf" srcId="{4284D24D-3053-48D1-B2ED-F85F81B47CE0}" destId="{6620CE68-0369-4ABB-8295-72A4AA95C4AD}" srcOrd="1" destOrd="0" presId="urn:microsoft.com/office/officeart/2005/8/layout/lProcess2"/>
    <dgm:cxn modelId="{79FDFC5E-925C-4601-B555-17E808ECAA49}" type="presParOf" srcId="{4284D24D-3053-48D1-B2ED-F85F81B47CE0}" destId="{8AF0526A-C13F-49A5-9871-964B8B60F885}" srcOrd="2" destOrd="0" presId="urn:microsoft.com/office/officeart/2005/8/layout/lProcess2"/>
    <dgm:cxn modelId="{130D9994-0CF7-4AC5-AA52-0E62AE3EF1EE}" type="presParOf" srcId="{8AF0526A-C13F-49A5-9871-964B8B60F885}" destId="{46AB3CD0-AEC4-4A43-B85C-BEC410EDDB0E}" srcOrd="0" destOrd="0" presId="urn:microsoft.com/office/officeart/2005/8/layout/lProcess2"/>
    <dgm:cxn modelId="{F5AA01DF-7735-4EA4-AE3F-0C85FBFB63FE}" type="presParOf" srcId="{46AB3CD0-AEC4-4A43-B85C-BEC410EDDB0E}" destId="{0C158EDB-6E10-4435-AD7A-0C5C3EE6346D}" srcOrd="0" destOrd="0" presId="urn:microsoft.com/office/officeart/2005/8/layout/lProcess2"/>
    <dgm:cxn modelId="{C126153C-40A2-4822-BD9F-EEF0246A21C0}" type="presParOf" srcId="{46AB3CD0-AEC4-4A43-B85C-BEC410EDDB0E}" destId="{3E237CA4-6087-4580-864B-F222DA0BE607}" srcOrd="1" destOrd="0" presId="urn:microsoft.com/office/officeart/2005/8/layout/lProcess2"/>
    <dgm:cxn modelId="{8A8E7D6E-ED20-447B-BE45-A8615877D807}" type="presParOf" srcId="{46AB3CD0-AEC4-4A43-B85C-BEC410EDDB0E}" destId="{CA65B6DF-6026-4B0F-86DE-6F3D07D3A964}" srcOrd="2" destOrd="0" presId="urn:microsoft.com/office/officeart/2005/8/layout/lProcess2"/>
    <dgm:cxn modelId="{4738717B-8C84-493F-AC8E-801F5E9C2F3A}" type="presParOf" srcId="{840CC85E-6D1D-4D77-8BDD-1C61335AB286}" destId="{2C1F2887-2526-4411-A085-07781DCAA73E}" srcOrd="3" destOrd="0" presId="urn:microsoft.com/office/officeart/2005/8/layout/lProcess2"/>
    <dgm:cxn modelId="{050F3580-8EC4-4A15-BB01-2DCD7794CC49}" type="presParOf" srcId="{840CC85E-6D1D-4D77-8BDD-1C61335AB286}" destId="{4090D8FC-BF3A-4866-B713-122F36849775}" srcOrd="4" destOrd="0" presId="urn:microsoft.com/office/officeart/2005/8/layout/lProcess2"/>
    <dgm:cxn modelId="{A8B9678B-30CA-43F3-929C-B0D7FC75E22D}" type="presParOf" srcId="{4090D8FC-BF3A-4866-B713-122F36849775}" destId="{059BEC21-177C-40E1-9669-3BCF7BA4E067}" srcOrd="0" destOrd="0" presId="urn:microsoft.com/office/officeart/2005/8/layout/lProcess2"/>
    <dgm:cxn modelId="{DC2EF12A-FE0E-488D-82A4-468601A5C16D}" type="presParOf" srcId="{4090D8FC-BF3A-4866-B713-122F36849775}" destId="{28B28FCF-DE64-410D-9D74-17E00AB95AE0}" srcOrd="1" destOrd="0" presId="urn:microsoft.com/office/officeart/2005/8/layout/lProcess2"/>
    <dgm:cxn modelId="{883DDB77-66E7-4028-A4EE-2F794E39BCBA}" type="presParOf" srcId="{4090D8FC-BF3A-4866-B713-122F36849775}" destId="{CC50974C-88D4-4CC6-AF24-4193326A01C7}" srcOrd="2" destOrd="0" presId="urn:microsoft.com/office/officeart/2005/8/layout/lProcess2"/>
    <dgm:cxn modelId="{40DD03CC-CEF2-446B-9916-E5E693EB9ADE}" type="presParOf" srcId="{CC50974C-88D4-4CC6-AF24-4193326A01C7}" destId="{5685143D-7BD5-432F-8737-CF2D7ACDDB02}" srcOrd="0" destOrd="0" presId="urn:microsoft.com/office/officeart/2005/8/layout/lProcess2"/>
    <dgm:cxn modelId="{32C01944-C401-481D-ABBE-07D093D9F9C8}" type="presParOf" srcId="{5685143D-7BD5-432F-8737-CF2D7ACDDB02}" destId="{FFEC64C0-DA0A-4692-B172-0C3A958D00DA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BA163B-8A08-495A-8A8C-60694ECA658E}">
      <dsp:nvSpPr>
        <dsp:cNvPr id="0" name=""/>
        <dsp:cNvSpPr/>
      </dsp:nvSpPr>
      <dsp:spPr>
        <a:xfrm>
          <a:off x="56745" y="616"/>
          <a:ext cx="4428020" cy="3467653"/>
        </a:xfrm>
        <a:prstGeom prst="roundRect">
          <a:avLst/>
        </a:prstGeom>
        <a:solidFill>
          <a:srgbClr val="076473"/>
        </a:solidFill>
        <a:ln w="12700" cap="flat" cmpd="sng" algn="ctr">
          <a:solidFill>
            <a:srgbClr val="0764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200" kern="1200" dirty="0"/>
            <a:t>Долгая регистрация на события</a:t>
          </a:r>
        </a:p>
      </dsp:txBody>
      <dsp:txXfrm>
        <a:off x="226022" y="169893"/>
        <a:ext cx="4089466" cy="3129099"/>
      </dsp:txXfrm>
    </dsp:sp>
    <dsp:sp modelId="{92E21394-4E2A-47D4-A8FC-B2703168DD63}">
      <dsp:nvSpPr>
        <dsp:cNvPr id="0" name=""/>
        <dsp:cNvSpPr/>
      </dsp:nvSpPr>
      <dsp:spPr>
        <a:xfrm>
          <a:off x="6535362" y="0"/>
          <a:ext cx="4428020" cy="3466786"/>
        </a:xfrm>
        <a:prstGeom prst="roundRect">
          <a:avLst/>
        </a:prstGeom>
        <a:solidFill>
          <a:srgbClr val="076473"/>
        </a:solidFill>
        <a:ln w="12700" cap="flat" cmpd="sng" algn="ctr">
          <a:solidFill>
            <a:srgbClr val="0764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200" kern="1200" dirty="0"/>
            <a:t>Сложность вступления в общественные организации</a:t>
          </a:r>
        </a:p>
      </dsp:txBody>
      <dsp:txXfrm>
        <a:off x="6704597" y="169235"/>
        <a:ext cx="4089550" cy="31283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7C8303-2DD9-4C4E-9970-3ADF7FFC9409}">
      <dsp:nvSpPr>
        <dsp:cNvPr id="0" name=""/>
        <dsp:cNvSpPr/>
      </dsp:nvSpPr>
      <dsp:spPr>
        <a:xfrm rot="5400000">
          <a:off x="6400006" y="-2535605"/>
          <a:ext cx="1215941" cy="659574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300" kern="1200" dirty="0">
              <a:solidFill>
                <a:srgbClr val="C00000"/>
              </a:solidFill>
            </a:rPr>
            <a:t>Требует много времени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300" kern="1200" dirty="0">
              <a:solidFill>
                <a:srgbClr val="C00000"/>
              </a:solidFill>
            </a:rPr>
            <a:t>Неудобно для всех</a:t>
          </a:r>
        </a:p>
      </dsp:txBody>
      <dsp:txXfrm rot="-5400000">
        <a:off x="3710106" y="213652"/>
        <a:ext cx="6536386" cy="1097227"/>
      </dsp:txXfrm>
    </dsp:sp>
    <dsp:sp modelId="{E6379A58-1E07-40CE-BA11-213DC1A1E1D3}">
      <dsp:nvSpPr>
        <dsp:cNvPr id="0" name=""/>
        <dsp:cNvSpPr/>
      </dsp:nvSpPr>
      <dsp:spPr>
        <a:xfrm>
          <a:off x="0" y="2302"/>
          <a:ext cx="3710105" cy="1519926"/>
        </a:xfrm>
        <a:prstGeom prst="roundRect">
          <a:avLst/>
        </a:prstGeom>
        <a:solidFill>
          <a:srgbClr val="076473"/>
        </a:solidFill>
        <a:ln w="12700" cap="flat" cmpd="sng" algn="ctr">
          <a:solidFill>
            <a:srgbClr val="0764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85725" rIns="171450" bIns="8572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500" kern="1200" dirty="0"/>
            <a:t>Очно</a:t>
          </a:r>
        </a:p>
      </dsp:txBody>
      <dsp:txXfrm>
        <a:off x="74197" y="76499"/>
        <a:ext cx="3561711" cy="1371532"/>
      </dsp:txXfrm>
    </dsp:sp>
    <dsp:sp modelId="{C85935CA-B7D3-453C-B10D-FC72860F818A}">
      <dsp:nvSpPr>
        <dsp:cNvPr id="0" name=""/>
        <dsp:cNvSpPr/>
      </dsp:nvSpPr>
      <dsp:spPr>
        <a:xfrm rot="5400000">
          <a:off x="6400006" y="-939682"/>
          <a:ext cx="1215941" cy="659574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300" kern="1200" dirty="0">
              <a:solidFill>
                <a:srgbClr val="FFC000"/>
              </a:solidFill>
            </a:rPr>
            <a:t>Требует меньше времени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300" kern="1200" dirty="0">
              <a:solidFill>
                <a:srgbClr val="FFC000"/>
              </a:solidFill>
            </a:rPr>
            <a:t>Неудобно для куратора</a:t>
          </a:r>
        </a:p>
      </dsp:txBody>
      <dsp:txXfrm rot="-5400000">
        <a:off x="3710106" y="1809575"/>
        <a:ext cx="6536386" cy="1097227"/>
      </dsp:txXfrm>
    </dsp:sp>
    <dsp:sp modelId="{3757C101-7C9A-4F95-AA4C-650ADB721E5A}">
      <dsp:nvSpPr>
        <dsp:cNvPr id="0" name=""/>
        <dsp:cNvSpPr/>
      </dsp:nvSpPr>
      <dsp:spPr>
        <a:xfrm>
          <a:off x="0" y="1598226"/>
          <a:ext cx="3710105" cy="1519926"/>
        </a:xfrm>
        <a:prstGeom prst="roundRect">
          <a:avLst/>
        </a:prstGeom>
        <a:solidFill>
          <a:srgbClr val="076473"/>
        </a:solidFill>
        <a:ln w="12700" cap="flat" cmpd="sng" algn="ctr">
          <a:solidFill>
            <a:srgbClr val="0764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85725" rIns="171450" bIns="8572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500" kern="1200" dirty="0"/>
            <a:t>Написать куратору</a:t>
          </a:r>
        </a:p>
      </dsp:txBody>
      <dsp:txXfrm>
        <a:off x="74197" y="1672423"/>
        <a:ext cx="3561711" cy="1371532"/>
      </dsp:txXfrm>
    </dsp:sp>
    <dsp:sp modelId="{176819FA-21D4-4062-8590-DF603675EFD3}">
      <dsp:nvSpPr>
        <dsp:cNvPr id="0" name=""/>
        <dsp:cNvSpPr/>
      </dsp:nvSpPr>
      <dsp:spPr>
        <a:xfrm rot="5400000">
          <a:off x="6400006" y="656240"/>
          <a:ext cx="1215941" cy="659574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300" kern="1200" dirty="0">
              <a:solidFill>
                <a:srgbClr val="00B050"/>
              </a:solidFill>
            </a:rPr>
            <a:t>Требует минимум времени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3300" kern="1200" dirty="0">
              <a:solidFill>
                <a:srgbClr val="00B050"/>
              </a:solidFill>
            </a:rPr>
            <a:t>Удобно для всех</a:t>
          </a:r>
        </a:p>
      </dsp:txBody>
      <dsp:txXfrm rot="-5400000">
        <a:off x="3710106" y="3405498"/>
        <a:ext cx="6536386" cy="1097227"/>
      </dsp:txXfrm>
    </dsp:sp>
    <dsp:sp modelId="{49CCB8A7-44E1-4299-97E3-0B57DB3C06BD}">
      <dsp:nvSpPr>
        <dsp:cNvPr id="0" name=""/>
        <dsp:cNvSpPr/>
      </dsp:nvSpPr>
      <dsp:spPr>
        <a:xfrm>
          <a:off x="0" y="3194149"/>
          <a:ext cx="3710105" cy="1519926"/>
        </a:xfrm>
        <a:prstGeom prst="roundRect">
          <a:avLst/>
        </a:prstGeom>
        <a:solidFill>
          <a:srgbClr val="076473"/>
        </a:solidFill>
        <a:ln w="12700" cap="flat" cmpd="sng" algn="ctr">
          <a:solidFill>
            <a:srgbClr val="0764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85725" rIns="171450" bIns="8572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500" kern="1200" dirty="0"/>
            <a:t>Через сайт</a:t>
          </a:r>
        </a:p>
      </dsp:txBody>
      <dsp:txXfrm>
        <a:off x="74197" y="3268346"/>
        <a:ext cx="3561711" cy="13715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D0A8F2-18D8-4E47-84F2-1C7541DC1CD0}">
      <dsp:nvSpPr>
        <dsp:cNvPr id="0" name=""/>
        <dsp:cNvSpPr/>
      </dsp:nvSpPr>
      <dsp:spPr>
        <a:xfrm rot="10800000">
          <a:off x="1998304" y="2370"/>
          <a:ext cx="6992874" cy="947764"/>
        </a:xfrm>
        <a:prstGeom prst="homePlate">
          <a:avLst/>
        </a:prstGeom>
        <a:solidFill>
          <a:srgbClr val="076473"/>
        </a:solidFill>
        <a:ln>
          <a:solidFill>
            <a:srgbClr val="076473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7938" tIns="171450" rIns="32004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500" kern="1200" dirty="0"/>
            <a:t>Наука</a:t>
          </a:r>
        </a:p>
      </dsp:txBody>
      <dsp:txXfrm rot="10800000">
        <a:off x="2235245" y="2370"/>
        <a:ext cx="6755933" cy="947764"/>
      </dsp:txXfrm>
    </dsp:sp>
    <dsp:sp modelId="{77DD38A4-019B-43E0-9290-C77235C800D6}">
      <dsp:nvSpPr>
        <dsp:cNvPr id="0" name=""/>
        <dsp:cNvSpPr/>
      </dsp:nvSpPr>
      <dsp:spPr>
        <a:xfrm>
          <a:off x="1524421" y="2370"/>
          <a:ext cx="947764" cy="947764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30000" r="-30000"/>
          </a:stretch>
        </a:blipFill>
        <a:ln w="12700" cap="flat" cmpd="sng" algn="ctr">
          <a:solidFill>
            <a:srgbClr val="0764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D41AAB-6AC3-481F-A39D-F34BB076CDD4}">
      <dsp:nvSpPr>
        <dsp:cNvPr id="0" name=""/>
        <dsp:cNvSpPr/>
      </dsp:nvSpPr>
      <dsp:spPr>
        <a:xfrm rot="10800000">
          <a:off x="1998304" y="1233050"/>
          <a:ext cx="6992874" cy="947764"/>
        </a:xfrm>
        <a:prstGeom prst="homePlate">
          <a:avLst/>
        </a:prstGeom>
        <a:solidFill>
          <a:srgbClr val="076473"/>
        </a:solidFill>
        <a:ln>
          <a:solidFill>
            <a:srgbClr val="076473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7938" tIns="171450" rIns="32004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500" kern="1200" dirty="0"/>
            <a:t>Искусство</a:t>
          </a:r>
        </a:p>
      </dsp:txBody>
      <dsp:txXfrm rot="10800000">
        <a:off x="2235245" y="1233050"/>
        <a:ext cx="6755933" cy="947764"/>
      </dsp:txXfrm>
    </dsp:sp>
    <dsp:sp modelId="{D8E4139A-9D05-4399-A69B-814088779328}">
      <dsp:nvSpPr>
        <dsp:cNvPr id="0" name=""/>
        <dsp:cNvSpPr/>
      </dsp:nvSpPr>
      <dsp:spPr>
        <a:xfrm>
          <a:off x="1524421" y="1233050"/>
          <a:ext cx="947764" cy="947764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25000" r="-25000"/>
          </a:stretch>
        </a:blipFill>
        <a:ln w="12700" cap="flat" cmpd="sng" algn="ctr">
          <a:solidFill>
            <a:srgbClr val="0764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16B097-2137-49ED-8339-50B14579C7BC}">
      <dsp:nvSpPr>
        <dsp:cNvPr id="0" name=""/>
        <dsp:cNvSpPr/>
      </dsp:nvSpPr>
      <dsp:spPr>
        <a:xfrm rot="10800000">
          <a:off x="1998304" y="2463729"/>
          <a:ext cx="6992874" cy="947764"/>
        </a:xfrm>
        <a:prstGeom prst="homePlate">
          <a:avLst/>
        </a:prstGeom>
        <a:solidFill>
          <a:srgbClr val="076473"/>
        </a:solidFill>
        <a:ln>
          <a:solidFill>
            <a:srgbClr val="076473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7938" tIns="171450" rIns="32004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500" kern="1200" dirty="0"/>
            <a:t>Волонтерство</a:t>
          </a:r>
        </a:p>
      </dsp:txBody>
      <dsp:txXfrm rot="10800000">
        <a:off x="2235245" y="2463729"/>
        <a:ext cx="6755933" cy="947764"/>
      </dsp:txXfrm>
    </dsp:sp>
    <dsp:sp modelId="{759FD3EF-8FFC-4283-A699-AD230E3D4128}">
      <dsp:nvSpPr>
        <dsp:cNvPr id="0" name=""/>
        <dsp:cNvSpPr/>
      </dsp:nvSpPr>
      <dsp:spPr>
        <a:xfrm>
          <a:off x="1524421" y="2463729"/>
          <a:ext cx="947764" cy="947764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50000" r="-50000"/>
          </a:stretch>
        </a:blipFill>
        <a:ln w="12700" cap="flat" cmpd="sng" algn="ctr">
          <a:solidFill>
            <a:srgbClr val="0764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0CA7CA-52F0-4FB6-B666-6BE249510036}">
      <dsp:nvSpPr>
        <dsp:cNvPr id="0" name=""/>
        <dsp:cNvSpPr/>
      </dsp:nvSpPr>
      <dsp:spPr>
        <a:xfrm rot="10800000">
          <a:off x="1998304" y="3694409"/>
          <a:ext cx="6992874" cy="947764"/>
        </a:xfrm>
        <a:prstGeom prst="homePlate">
          <a:avLst/>
        </a:prstGeom>
        <a:solidFill>
          <a:srgbClr val="076473"/>
        </a:solidFill>
        <a:ln>
          <a:solidFill>
            <a:srgbClr val="076473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7938" tIns="171450" rIns="32004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500" kern="1200"/>
            <a:t>Спорт</a:t>
          </a:r>
          <a:endParaRPr lang="ru-RU" sz="4500" kern="1200" dirty="0"/>
        </a:p>
      </dsp:txBody>
      <dsp:txXfrm rot="10800000">
        <a:off x="2235245" y="3694409"/>
        <a:ext cx="6755933" cy="947764"/>
      </dsp:txXfrm>
    </dsp:sp>
    <dsp:sp modelId="{3FEF9AD6-6AEA-425D-964B-2689E52BE069}">
      <dsp:nvSpPr>
        <dsp:cNvPr id="0" name=""/>
        <dsp:cNvSpPr/>
      </dsp:nvSpPr>
      <dsp:spPr>
        <a:xfrm>
          <a:off x="1524421" y="3694409"/>
          <a:ext cx="947764" cy="947764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l="-25000" r="-25000"/>
          </a:stretch>
        </a:blipFill>
        <a:ln w="12700" cap="flat" cmpd="sng" algn="ctr">
          <a:solidFill>
            <a:srgbClr val="0764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35DDCE-01DA-4468-9044-746762D6D360}">
      <dsp:nvSpPr>
        <dsp:cNvPr id="0" name=""/>
        <dsp:cNvSpPr/>
      </dsp:nvSpPr>
      <dsp:spPr>
        <a:xfrm>
          <a:off x="0" y="8709"/>
          <a:ext cx="8097012" cy="783240"/>
        </a:xfrm>
        <a:prstGeom prst="roundRect">
          <a:avLst>
            <a:gd name="adj" fmla="val 10000"/>
          </a:avLst>
        </a:prstGeom>
        <a:solidFill>
          <a:srgbClr val="076473"/>
        </a:solidFill>
        <a:ln w="12700" cap="flat" cmpd="sng" algn="ctr">
          <a:solidFill>
            <a:srgbClr val="0764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>
              <a:latin typeface="+mn-lt"/>
              <a:cs typeface="Times New Roman" panose="02020603050405020304" pitchFamily="18" charset="0"/>
            </a:rPr>
            <a:t>Студент</a:t>
          </a:r>
          <a:r>
            <a:rPr lang="en-US" sz="2100" kern="1200" dirty="0">
              <a:latin typeface="+mn-lt"/>
              <a:cs typeface="Times New Roman" panose="02020603050405020304" pitchFamily="18" charset="0"/>
            </a:rPr>
            <a:t> </a:t>
          </a:r>
          <a:r>
            <a:rPr lang="ru-RU" sz="2100" kern="1200" dirty="0">
              <a:latin typeface="+mn-lt"/>
              <a:cs typeface="Times New Roman" panose="02020603050405020304" pitchFamily="18" charset="0"/>
            </a:rPr>
            <a:t>записывается на событие</a:t>
          </a:r>
          <a:endParaRPr lang="ru-RU" sz="2100" kern="1200" dirty="0">
            <a:latin typeface="+mn-lt"/>
          </a:endParaRPr>
        </a:p>
      </dsp:txBody>
      <dsp:txXfrm>
        <a:off x="22940" y="31649"/>
        <a:ext cx="7160195" cy="737360"/>
      </dsp:txXfrm>
    </dsp:sp>
    <dsp:sp modelId="{0DDF0436-F40E-4A5D-B773-8E2185C89BEC}">
      <dsp:nvSpPr>
        <dsp:cNvPr id="0" name=""/>
        <dsp:cNvSpPr/>
      </dsp:nvSpPr>
      <dsp:spPr>
        <a:xfrm>
          <a:off x="604647" y="892024"/>
          <a:ext cx="8097012" cy="783240"/>
        </a:xfrm>
        <a:prstGeom prst="roundRect">
          <a:avLst>
            <a:gd name="adj" fmla="val 10000"/>
          </a:avLst>
        </a:prstGeom>
        <a:solidFill>
          <a:srgbClr val="076473"/>
        </a:solidFill>
        <a:ln w="12700" cap="flat" cmpd="sng" algn="ctr">
          <a:solidFill>
            <a:srgbClr val="0764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>
              <a:latin typeface="+mn-lt"/>
              <a:cs typeface="Times New Roman" panose="02020603050405020304" pitchFamily="18" charset="0"/>
            </a:rPr>
            <a:t>Студент</a:t>
          </a:r>
          <a:r>
            <a:rPr lang="en-US" sz="2100" kern="1200" dirty="0">
              <a:latin typeface="+mn-lt"/>
              <a:cs typeface="Times New Roman" panose="02020603050405020304" pitchFamily="18" charset="0"/>
            </a:rPr>
            <a:t> </a:t>
          </a:r>
          <a:r>
            <a:rPr lang="ru-RU" sz="2100" kern="1200" dirty="0">
              <a:latin typeface="+mn-lt"/>
              <a:cs typeface="Times New Roman" panose="02020603050405020304" pitchFamily="18" charset="0"/>
            </a:rPr>
            <a:t>участвует в</a:t>
          </a:r>
          <a:r>
            <a:rPr lang="en-US" sz="2100" kern="1200" dirty="0">
              <a:latin typeface="+mn-lt"/>
              <a:cs typeface="Times New Roman" panose="02020603050405020304" pitchFamily="18" charset="0"/>
            </a:rPr>
            <a:t> </a:t>
          </a:r>
          <a:r>
            <a:rPr lang="ru-RU" sz="2100" kern="1200" dirty="0">
              <a:latin typeface="+mn-lt"/>
              <a:cs typeface="Times New Roman" panose="02020603050405020304" pitchFamily="18" charset="0"/>
            </a:rPr>
            <a:t>событии</a:t>
          </a:r>
          <a:endParaRPr lang="ru-RU" sz="2100" kern="1200" dirty="0">
            <a:latin typeface="+mn-lt"/>
          </a:endParaRPr>
        </a:p>
      </dsp:txBody>
      <dsp:txXfrm>
        <a:off x="627587" y="914964"/>
        <a:ext cx="6937378" cy="737360"/>
      </dsp:txXfrm>
    </dsp:sp>
    <dsp:sp modelId="{31462836-D2EC-4EB6-AFEA-63A1CD3CF849}">
      <dsp:nvSpPr>
        <dsp:cNvPr id="0" name=""/>
        <dsp:cNvSpPr/>
      </dsp:nvSpPr>
      <dsp:spPr>
        <a:xfrm>
          <a:off x="1209293" y="1784048"/>
          <a:ext cx="8097012" cy="783240"/>
        </a:xfrm>
        <a:prstGeom prst="roundRect">
          <a:avLst>
            <a:gd name="adj" fmla="val 10000"/>
          </a:avLst>
        </a:prstGeom>
        <a:solidFill>
          <a:srgbClr val="076473"/>
        </a:solidFill>
        <a:ln w="12700" cap="flat" cmpd="sng" algn="ctr">
          <a:solidFill>
            <a:srgbClr val="0764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>
              <a:latin typeface="+mn-lt"/>
              <a:cs typeface="Times New Roman" panose="02020603050405020304" pitchFamily="18" charset="0"/>
            </a:rPr>
            <a:t>Организатор</a:t>
          </a:r>
          <a:r>
            <a:rPr lang="en-US" sz="2100" kern="1200" dirty="0">
              <a:latin typeface="+mn-lt"/>
              <a:cs typeface="Times New Roman" panose="02020603050405020304" pitchFamily="18" charset="0"/>
            </a:rPr>
            <a:t> </a:t>
          </a:r>
          <a:r>
            <a:rPr lang="ru-RU" sz="2100" kern="1200" dirty="0">
              <a:latin typeface="+mn-lt"/>
              <a:cs typeface="Times New Roman" panose="02020603050405020304" pitchFamily="18" charset="0"/>
            </a:rPr>
            <a:t>подтверждает</a:t>
          </a:r>
          <a:r>
            <a:rPr lang="en-US" sz="2100" kern="1200" dirty="0">
              <a:latin typeface="+mn-lt"/>
              <a:cs typeface="Times New Roman" panose="02020603050405020304" pitchFamily="18" charset="0"/>
            </a:rPr>
            <a:t> </a:t>
          </a:r>
          <a:r>
            <a:rPr lang="ru-RU" sz="2100" kern="1200" dirty="0">
              <a:latin typeface="+mn-lt"/>
              <a:cs typeface="Times New Roman" panose="02020603050405020304" pitchFamily="18" charset="0"/>
            </a:rPr>
            <a:t>участие</a:t>
          </a:r>
          <a:r>
            <a:rPr lang="en-US" sz="2100" kern="1200" dirty="0">
              <a:latin typeface="+mn-lt"/>
              <a:cs typeface="Times New Roman" panose="02020603050405020304" pitchFamily="18" charset="0"/>
            </a:rPr>
            <a:t> </a:t>
          </a:r>
          <a:r>
            <a:rPr lang="ru-RU" sz="2100" kern="1200" dirty="0">
              <a:latin typeface="+mn-lt"/>
              <a:cs typeface="Times New Roman" panose="02020603050405020304" pitchFamily="18" charset="0"/>
            </a:rPr>
            <a:t>студента</a:t>
          </a:r>
          <a:endParaRPr lang="ru-RU" sz="2100" kern="1200" dirty="0">
            <a:latin typeface="+mn-lt"/>
          </a:endParaRPr>
        </a:p>
      </dsp:txBody>
      <dsp:txXfrm>
        <a:off x="1232233" y="1806988"/>
        <a:ext cx="6937378" cy="737360"/>
      </dsp:txXfrm>
    </dsp:sp>
    <dsp:sp modelId="{C967CD9F-7C68-4C44-B19C-96F2C7387919}">
      <dsp:nvSpPr>
        <dsp:cNvPr id="0" name=""/>
        <dsp:cNvSpPr/>
      </dsp:nvSpPr>
      <dsp:spPr>
        <a:xfrm>
          <a:off x="1813940" y="2676072"/>
          <a:ext cx="8097012" cy="783240"/>
        </a:xfrm>
        <a:prstGeom prst="roundRect">
          <a:avLst>
            <a:gd name="adj" fmla="val 10000"/>
          </a:avLst>
        </a:prstGeom>
        <a:solidFill>
          <a:srgbClr val="076473"/>
        </a:solidFill>
        <a:ln w="12700" cap="flat" cmpd="sng" algn="ctr">
          <a:solidFill>
            <a:srgbClr val="0764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>
              <a:latin typeface="+mn-lt"/>
              <a:cs typeface="Times New Roman" panose="02020603050405020304" pitchFamily="18" charset="0"/>
            </a:rPr>
            <a:t>Информация об</a:t>
          </a:r>
          <a:r>
            <a:rPr lang="en-US" sz="2100" kern="1200" dirty="0">
              <a:latin typeface="+mn-lt"/>
              <a:cs typeface="Times New Roman" panose="02020603050405020304" pitchFamily="18" charset="0"/>
            </a:rPr>
            <a:t> </a:t>
          </a:r>
          <a:r>
            <a:rPr lang="ru-RU" sz="2100" kern="1200" dirty="0">
              <a:latin typeface="+mn-lt"/>
              <a:cs typeface="Times New Roman" panose="02020603050405020304" pitchFamily="18" charset="0"/>
            </a:rPr>
            <a:t>участии появляется в личном кабинете студента</a:t>
          </a:r>
          <a:endParaRPr lang="ru-RU" sz="2100" kern="1200" dirty="0">
            <a:latin typeface="+mn-lt"/>
          </a:endParaRPr>
        </a:p>
      </dsp:txBody>
      <dsp:txXfrm>
        <a:off x="1836880" y="2699012"/>
        <a:ext cx="6937378" cy="737360"/>
      </dsp:txXfrm>
    </dsp:sp>
    <dsp:sp modelId="{E4B3D64F-2D94-449A-9519-11DC83858EC7}">
      <dsp:nvSpPr>
        <dsp:cNvPr id="0" name=""/>
        <dsp:cNvSpPr/>
      </dsp:nvSpPr>
      <dsp:spPr>
        <a:xfrm>
          <a:off x="2418587" y="3568097"/>
          <a:ext cx="8097012" cy="783240"/>
        </a:xfrm>
        <a:prstGeom prst="roundRect">
          <a:avLst>
            <a:gd name="adj" fmla="val 10000"/>
          </a:avLst>
        </a:prstGeom>
        <a:solidFill>
          <a:srgbClr val="076473"/>
        </a:solidFill>
        <a:ln w="12700" cap="flat" cmpd="sng" algn="ctr">
          <a:solidFill>
            <a:srgbClr val="0764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>
              <a:latin typeface="+mn-lt"/>
              <a:cs typeface="Times New Roman" panose="02020603050405020304" pitchFamily="18" charset="0"/>
            </a:rPr>
            <a:t>Студенту начисляются баллы</a:t>
          </a:r>
          <a:endParaRPr lang="ru-RU" sz="2100" kern="1200" dirty="0">
            <a:latin typeface="+mn-lt"/>
          </a:endParaRPr>
        </a:p>
      </dsp:txBody>
      <dsp:txXfrm>
        <a:off x="2441527" y="3591037"/>
        <a:ext cx="6937378" cy="737360"/>
      </dsp:txXfrm>
    </dsp:sp>
    <dsp:sp modelId="{B17F1CCA-B611-4ECF-9BFA-89A876C45506}">
      <dsp:nvSpPr>
        <dsp:cNvPr id="0" name=""/>
        <dsp:cNvSpPr/>
      </dsp:nvSpPr>
      <dsp:spPr>
        <a:xfrm>
          <a:off x="7587905" y="572200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rgbClr val="FD6B5B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400" kern="1200">
            <a:latin typeface="+mn-lt"/>
          </a:endParaRPr>
        </a:p>
      </dsp:txBody>
      <dsp:txXfrm>
        <a:off x="7702454" y="572200"/>
        <a:ext cx="280008" cy="383102"/>
      </dsp:txXfrm>
    </dsp:sp>
    <dsp:sp modelId="{E12876F4-DA37-44CA-9B7B-F51F05CA791B}">
      <dsp:nvSpPr>
        <dsp:cNvPr id="0" name=""/>
        <dsp:cNvSpPr/>
      </dsp:nvSpPr>
      <dsp:spPr>
        <a:xfrm>
          <a:off x="8192552" y="1464225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rgbClr val="FD6B5B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400" kern="1200">
            <a:latin typeface="+mn-lt"/>
          </a:endParaRPr>
        </a:p>
      </dsp:txBody>
      <dsp:txXfrm>
        <a:off x="8307101" y="1464225"/>
        <a:ext cx="280008" cy="383102"/>
      </dsp:txXfrm>
    </dsp:sp>
    <dsp:sp modelId="{36CB0F5F-FEF7-48AD-B771-953D828B0571}">
      <dsp:nvSpPr>
        <dsp:cNvPr id="0" name=""/>
        <dsp:cNvSpPr/>
      </dsp:nvSpPr>
      <dsp:spPr>
        <a:xfrm>
          <a:off x="8797199" y="2343195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rgbClr val="FD6B5B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400" kern="1200">
            <a:latin typeface="+mn-lt"/>
          </a:endParaRPr>
        </a:p>
      </dsp:txBody>
      <dsp:txXfrm>
        <a:off x="8911748" y="2343195"/>
        <a:ext cx="280008" cy="383102"/>
      </dsp:txXfrm>
    </dsp:sp>
    <dsp:sp modelId="{C43FBC5F-DB03-4A3B-89C8-631DA2BFD70C}">
      <dsp:nvSpPr>
        <dsp:cNvPr id="0" name=""/>
        <dsp:cNvSpPr/>
      </dsp:nvSpPr>
      <dsp:spPr>
        <a:xfrm>
          <a:off x="9401846" y="3243922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rgbClr val="FD6B5B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400" kern="1200">
            <a:latin typeface="+mn-lt"/>
          </a:endParaRPr>
        </a:p>
      </dsp:txBody>
      <dsp:txXfrm>
        <a:off x="9516395" y="3243922"/>
        <a:ext cx="280008" cy="3831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FBA4F3-0D73-49EC-9E8B-B546C624FCFB}">
      <dsp:nvSpPr>
        <dsp:cNvPr id="0" name=""/>
        <dsp:cNvSpPr/>
      </dsp:nvSpPr>
      <dsp:spPr>
        <a:xfrm>
          <a:off x="1283" y="0"/>
          <a:ext cx="3337470" cy="4351338"/>
        </a:xfrm>
        <a:prstGeom prst="roundRect">
          <a:avLst>
            <a:gd name="adj" fmla="val 10000"/>
          </a:avLst>
        </a:prstGeom>
        <a:solidFill>
          <a:srgbClr val="076473"/>
        </a:solidFill>
        <a:ln>
          <a:solidFill>
            <a:srgbClr val="076473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6200" kern="1200" dirty="0">
              <a:solidFill>
                <a:schemeClr val="bg1"/>
              </a:solidFill>
            </a:rPr>
            <a:t>Фронт</a:t>
          </a:r>
        </a:p>
      </dsp:txBody>
      <dsp:txXfrm>
        <a:off x="1283" y="0"/>
        <a:ext cx="3337470" cy="1305401"/>
      </dsp:txXfrm>
    </dsp:sp>
    <dsp:sp modelId="{F6FFF1A8-AB8C-46DB-8ACE-7497FBE36C58}">
      <dsp:nvSpPr>
        <dsp:cNvPr id="0" name=""/>
        <dsp:cNvSpPr/>
      </dsp:nvSpPr>
      <dsp:spPr>
        <a:xfrm>
          <a:off x="335030" y="1306676"/>
          <a:ext cx="2669976" cy="1311987"/>
        </a:xfrm>
        <a:prstGeom prst="roundRect">
          <a:avLst>
            <a:gd name="adj" fmla="val 10000"/>
          </a:avLst>
        </a:prstGeom>
        <a:solidFill>
          <a:srgbClr val="FD6B5B"/>
        </a:solidFill>
        <a:ln w="12700" cap="flat" cmpd="sng" algn="ctr">
          <a:solidFill>
            <a:srgbClr val="0764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66675" rIns="8890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Vue JS</a:t>
          </a:r>
          <a:endParaRPr lang="ru-RU" sz="3500" kern="1200" dirty="0"/>
        </a:p>
      </dsp:txBody>
      <dsp:txXfrm>
        <a:off x="373457" y="1345103"/>
        <a:ext cx="2593122" cy="1235133"/>
      </dsp:txXfrm>
    </dsp:sp>
    <dsp:sp modelId="{788AB23B-75AC-4BDB-A2AC-D27332B405A6}">
      <dsp:nvSpPr>
        <dsp:cNvPr id="0" name=""/>
        <dsp:cNvSpPr/>
      </dsp:nvSpPr>
      <dsp:spPr>
        <a:xfrm>
          <a:off x="335030" y="2820508"/>
          <a:ext cx="2669976" cy="1311987"/>
        </a:xfrm>
        <a:prstGeom prst="roundRect">
          <a:avLst>
            <a:gd name="adj" fmla="val 10000"/>
          </a:avLst>
        </a:prstGeom>
        <a:solidFill>
          <a:srgbClr val="FD6B5B"/>
        </a:solidFill>
        <a:ln w="12700" cap="flat" cmpd="sng" algn="ctr">
          <a:solidFill>
            <a:srgbClr val="0764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66675" rIns="8890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HTML+CSS</a:t>
          </a:r>
          <a:endParaRPr lang="ru-RU" sz="3500" kern="1200" dirty="0"/>
        </a:p>
      </dsp:txBody>
      <dsp:txXfrm>
        <a:off x="373457" y="2858935"/>
        <a:ext cx="2593122" cy="1235133"/>
      </dsp:txXfrm>
    </dsp:sp>
    <dsp:sp modelId="{A92052F7-07D4-431F-BCF2-80491A602FDB}">
      <dsp:nvSpPr>
        <dsp:cNvPr id="0" name=""/>
        <dsp:cNvSpPr/>
      </dsp:nvSpPr>
      <dsp:spPr>
        <a:xfrm>
          <a:off x="3589064" y="0"/>
          <a:ext cx="3337470" cy="4351338"/>
        </a:xfrm>
        <a:prstGeom prst="roundRect">
          <a:avLst>
            <a:gd name="adj" fmla="val 10000"/>
          </a:avLst>
        </a:prstGeom>
        <a:solidFill>
          <a:srgbClr val="076473"/>
        </a:solidFill>
        <a:ln>
          <a:solidFill>
            <a:srgbClr val="076473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6200" kern="1200" dirty="0">
              <a:solidFill>
                <a:schemeClr val="bg1"/>
              </a:solidFill>
            </a:rPr>
            <a:t>Бэк</a:t>
          </a:r>
        </a:p>
      </dsp:txBody>
      <dsp:txXfrm>
        <a:off x="3589064" y="0"/>
        <a:ext cx="3337470" cy="1305401"/>
      </dsp:txXfrm>
    </dsp:sp>
    <dsp:sp modelId="{0C158EDB-6E10-4435-AD7A-0C5C3EE6346D}">
      <dsp:nvSpPr>
        <dsp:cNvPr id="0" name=""/>
        <dsp:cNvSpPr/>
      </dsp:nvSpPr>
      <dsp:spPr>
        <a:xfrm>
          <a:off x="3922811" y="1306676"/>
          <a:ext cx="2669976" cy="1311987"/>
        </a:xfrm>
        <a:prstGeom prst="roundRect">
          <a:avLst>
            <a:gd name="adj" fmla="val 10000"/>
          </a:avLst>
        </a:prstGeom>
        <a:solidFill>
          <a:srgbClr val="FD6B5B"/>
        </a:solidFill>
        <a:ln w="12700" cap="flat" cmpd="sng" algn="ctr">
          <a:solidFill>
            <a:srgbClr val="0764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66675" rIns="8890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Django</a:t>
          </a:r>
          <a:endParaRPr lang="ru-RU" sz="3500" kern="1200" dirty="0"/>
        </a:p>
      </dsp:txBody>
      <dsp:txXfrm>
        <a:off x="3961238" y="1345103"/>
        <a:ext cx="2593122" cy="1235133"/>
      </dsp:txXfrm>
    </dsp:sp>
    <dsp:sp modelId="{CA65B6DF-6026-4B0F-86DE-6F3D07D3A964}">
      <dsp:nvSpPr>
        <dsp:cNvPr id="0" name=""/>
        <dsp:cNvSpPr/>
      </dsp:nvSpPr>
      <dsp:spPr>
        <a:xfrm>
          <a:off x="3922811" y="2820508"/>
          <a:ext cx="2669976" cy="1311987"/>
        </a:xfrm>
        <a:prstGeom prst="roundRect">
          <a:avLst>
            <a:gd name="adj" fmla="val 10000"/>
          </a:avLst>
        </a:prstGeom>
        <a:solidFill>
          <a:srgbClr val="FD6B5B"/>
        </a:solidFill>
        <a:ln w="12700" cap="flat" cmpd="sng" algn="ctr">
          <a:solidFill>
            <a:srgbClr val="0764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66675" rIns="8890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SQL</a:t>
          </a:r>
          <a:endParaRPr lang="ru-RU" sz="3500" kern="1200" dirty="0"/>
        </a:p>
      </dsp:txBody>
      <dsp:txXfrm>
        <a:off x="3961238" y="2858935"/>
        <a:ext cx="2593122" cy="1235133"/>
      </dsp:txXfrm>
    </dsp:sp>
    <dsp:sp modelId="{059BEC21-177C-40E1-9669-3BCF7BA4E067}">
      <dsp:nvSpPr>
        <dsp:cNvPr id="0" name=""/>
        <dsp:cNvSpPr/>
      </dsp:nvSpPr>
      <dsp:spPr>
        <a:xfrm>
          <a:off x="7176845" y="0"/>
          <a:ext cx="3337470" cy="4351338"/>
        </a:xfrm>
        <a:prstGeom prst="roundRect">
          <a:avLst>
            <a:gd name="adj" fmla="val 10000"/>
          </a:avLst>
        </a:prstGeom>
        <a:solidFill>
          <a:srgbClr val="076473"/>
        </a:solidFill>
        <a:ln>
          <a:solidFill>
            <a:srgbClr val="076473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6200" kern="1200" dirty="0">
              <a:solidFill>
                <a:schemeClr val="bg1"/>
              </a:solidFill>
            </a:rPr>
            <a:t>БД</a:t>
          </a:r>
        </a:p>
      </dsp:txBody>
      <dsp:txXfrm>
        <a:off x="7176845" y="0"/>
        <a:ext cx="3337470" cy="1305401"/>
      </dsp:txXfrm>
    </dsp:sp>
    <dsp:sp modelId="{FFEC64C0-DA0A-4692-B172-0C3A958D00DA}">
      <dsp:nvSpPr>
        <dsp:cNvPr id="0" name=""/>
        <dsp:cNvSpPr/>
      </dsp:nvSpPr>
      <dsp:spPr>
        <a:xfrm>
          <a:off x="7510592" y="1305401"/>
          <a:ext cx="2669976" cy="2828369"/>
        </a:xfrm>
        <a:prstGeom prst="roundRect">
          <a:avLst>
            <a:gd name="adj" fmla="val 10000"/>
          </a:avLst>
        </a:prstGeom>
        <a:solidFill>
          <a:srgbClr val="FD6B5B"/>
        </a:solidFill>
        <a:ln w="12700" cap="flat" cmpd="sng" algn="ctr">
          <a:solidFill>
            <a:srgbClr val="0764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66675" rIns="8890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PostgreSQL</a:t>
          </a:r>
          <a:endParaRPr lang="ru-RU" sz="3500" kern="1200" dirty="0"/>
        </a:p>
      </dsp:txBody>
      <dsp:txXfrm>
        <a:off x="7588793" y="1383602"/>
        <a:ext cx="2513574" cy="26719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24DBB-5667-4B59-8A41-96AAE7443A4D}" type="datetimeFigureOut">
              <a:rPr lang="ru-RU" smtClean="0"/>
              <a:t>23.12.2023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42A80-E935-43A1-87DF-5F25655BCD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7692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C42A80-E935-43A1-87DF-5F25655BCD62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7495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D430CA-854D-AD8F-09E1-B85EE102D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63E0C02-332B-6270-A16F-EBB2C0C486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EE06FC-50ED-9CF4-1950-9B0FCE3DA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E6F32-4540-41F3-AC8F-66C1F8233A52}" type="datetimeFigureOut">
              <a:rPr lang="ru-RU" smtClean="0"/>
              <a:t>23.12.2023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E005DDB-8025-BCCA-7F26-395510507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13F53BB-0A85-DF08-87F0-7AA06374F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ABDBB-E78B-4E3A-91B5-74FAAA7782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1932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4BD8E9-B483-7C81-4BB5-4E153F291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D47BFE1-D9AF-4244-AC1B-912825988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2E7402-EF3D-1600-A7A0-E3EE0BF8F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E6F32-4540-41F3-AC8F-66C1F8233A52}" type="datetimeFigureOut">
              <a:rPr lang="ru-RU" smtClean="0"/>
              <a:t>23.12.2023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2B6821-AD5D-ADE3-30F9-EC625A604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DB34B1-66D6-F8B0-B8DA-1824F5726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ABDBB-E78B-4E3A-91B5-74FAAA7782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963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F8129A8-5B9A-6F6F-D25A-206F9A850C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FD1AE21-6781-7E69-0444-61AA5881BE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F26F03-9FBE-B8FB-00AA-823372B65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E6F32-4540-41F3-AC8F-66C1F8233A52}" type="datetimeFigureOut">
              <a:rPr lang="ru-RU" smtClean="0"/>
              <a:t>23.12.2023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0F9742-BF87-200A-31A9-F6E7443E8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97CD7F-692F-DE64-A4E3-4DA6BC0EE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ABDBB-E78B-4E3A-91B5-74FAAA7782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1350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579805-F3A9-8445-480F-6574D0C2A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5B65E0-0473-5A59-6870-440FAC2E3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FB657A-5E1B-5785-BB14-7CDBC5E4A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E6F32-4540-41F3-AC8F-66C1F8233A52}" type="datetimeFigureOut">
              <a:rPr lang="ru-RU" smtClean="0"/>
              <a:t>23.12.2023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923BBC-1B56-7CB8-110D-CB059A0FB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3B5A83-AB32-1833-2792-9601FE26F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ABDBB-E78B-4E3A-91B5-74FAAA7782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5065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3A5AD4-4EF8-A7D4-E016-B767C5938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E69C25-EE96-F1C6-FE34-36B58C3E8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E024E49-4076-6175-FA6C-ACCF9D21C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E6F32-4540-41F3-AC8F-66C1F8233A52}" type="datetimeFigureOut">
              <a:rPr lang="ru-RU" smtClean="0"/>
              <a:t>23.12.2023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D185EFE-7BB3-E356-7214-B2E3084FC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438596D-8542-FFC6-5AC5-CFEEF326F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ABDBB-E78B-4E3A-91B5-74FAAA7782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5311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371A25-2ED2-973C-5621-950943BA2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409C87-2F55-6865-897A-E8AE299D19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519118B-6156-F569-1C9B-E952BAB3C8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7132EBA-AEAC-DF68-D1BA-203AE6764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E6F32-4540-41F3-AC8F-66C1F8233A52}" type="datetimeFigureOut">
              <a:rPr lang="ru-RU" smtClean="0"/>
              <a:t>23.12.2023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7A708DD-B73D-4BFF-9AAA-7C9A5B26E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D60D4DF-6CEB-E7D2-8D7A-CBCC2CB91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ABDBB-E78B-4E3A-91B5-74FAAA7782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7960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77C854-CD40-5C5A-D5C7-AD19C69CA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F1619E-61F7-8D9E-4B30-3721BA541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4B9AB02-58DC-37CF-A262-394636A279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56289A6-E098-38C2-EE93-9FF2E7D12B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2BC7675-1AF1-68D6-B29F-310277C3FA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831A567-D777-3257-F655-13C7B1736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E6F32-4540-41F3-AC8F-66C1F8233A52}" type="datetimeFigureOut">
              <a:rPr lang="ru-RU" smtClean="0"/>
              <a:t>23.12.2023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03C9E26-04B2-5327-92BE-525E48D98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F4DDCBA-8170-D021-0A65-3EECB2E54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ABDBB-E78B-4E3A-91B5-74FAAA7782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594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10D5EB-4DE4-B9E0-5E7A-B86BC8845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8D0419F-F644-2CEE-AF93-C476AAE8C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E6F32-4540-41F3-AC8F-66C1F8233A52}" type="datetimeFigureOut">
              <a:rPr lang="ru-RU" smtClean="0"/>
              <a:t>23.12.2023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4B9E8AD-2330-4FF5-23C9-8EE7258CA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D13F6FC-55D9-AFF9-FF40-A7A1C6958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ABDBB-E78B-4E3A-91B5-74FAAA7782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4389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8E0C5AC-7EBA-EC43-D835-20FC1E343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E6F32-4540-41F3-AC8F-66C1F8233A52}" type="datetimeFigureOut">
              <a:rPr lang="ru-RU" smtClean="0"/>
              <a:t>23.12.2023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C90C36E-D75F-3E72-8DEE-8945BF0BE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27C653B-8F17-ADB6-C95B-3403F1F3F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ABDBB-E78B-4E3A-91B5-74FAAA7782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5198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C9A59A-BC2A-8E2E-AE59-52F5A5F92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D1CFE3-8D7A-786D-880D-B8E1EE349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C46310E-F06A-7844-084F-A9B71EED36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2B44FCF-A914-629B-5997-5D8CC0469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E6F32-4540-41F3-AC8F-66C1F8233A52}" type="datetimeFigureOut">
              <a:rPr lang="ru-RU" smtClean="0"/>
              <a:t>23.12.2023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0405E09-412D-4C2B-374D-059626622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F265220-D9D2-0678-8962-067075053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ABDBB-E78B-4E3A-91B5-74FAAA7782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9626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83DCB1-E638-267C-62A7-316A79D61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2A47F0D-609F-1931-8922-B7BCA031F7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835431A-FE69-C49E-1731-87AD849389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758827-7E07-BC6C-04A2-6A4D50D99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E6F32-4540-41F3-AC8F-66C1F8233A52}" type="datetimeFigureOut">
              <a:rPr lang="ru-RU" smtClean="0"/>
              <a:t>23.12.2023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CFFC9E-CF8D-E274-FFE8-7CEA54420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91DD346-34D1-9E9E-6DB1-0DF0C7B8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ABDBB-E78B-4E3A-91B5-74FAAA7782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3520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E28B69-B33B-784F-D251-9C4CA06D1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83404F9-84A2-D6F5-6C3A-F22EFDA9F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7186AFF-C97F-634C-7797-204846EFBF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E6F32-4540-41F3-AC8F-66C1F8233A52}" type="datetimeFigureOut">
              <a:rPr lang="ru-RU" smtClean="0"/>
              <a:t>23.12.2023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9E5779-4DA4-EE4F-262D-65BCF2199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029D53-FC15-BD33-E1C0-CF06D4788E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ABDBB-E78B-4E3A-91B5-74FAAA7782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6449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428251-5590-F992-4285-5F7EA0D077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513AF7E-C11C-4C7B-5475-474F725FE3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8455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18225727-918C-9423-B5B6-CC9B7FFA62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833" y="636542"/>
            <a:ext cx="5602333" cy="5602333"/>
          </a:xfrm>
        </p:spPr>
      </p:pic>
      <p:sp>
        <p:nvSpPr>
          <p:cNvPr id="16" name="Объект 2">
            <a:extLst>
              <a:ext uri="{FF2B5EF4-FFF2-40B4-BE49-F238E27FC236}">
                <a16:creationId xmlns:a16="http://schemas.microsoft.com/office/drawing/2014/main" id="{DDF75656-C5C5-D179-E7BE-E27048D800E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бот</a:t>
            </a:r>
          </a:p>
        </p:txBody>
      </p:sp>
    </p:spTree>
    <p:extLst>
      <p:ext uri="{BB962C8B-B14F-4D97-AF65-F5344CB8AC3E}">
        <p14:creationId xmlns:p14="http://schemas.microsoft.com/office/powerpoint/2010/main" val="4201353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9">
            <a:extLst>
              <a:ext uri="{FF2B5EF4-FFF2-40B4-BE49-F238E27FC236}">
                <a16:creationId xmlns:a16="http://schemas.microsoft.com/office/drawing/2014/main" id="{EAB51D42-52A1-B85C-4F3D-B91D623B6049}"/>
              </a:ext>
            </a:extLst>
          </p:cNvPr>
          <p:cNvSpPr txBox="1">
            <a:spLocks/>
          </p:cNvSpPr>
          <p:nvPr/>
        </p:nvSpPr>
        <p:spPr>
          <a:xfrm>
            <a:off x="1520854" y="272642"/>
            <a:ext cx="9150292" cy="918594"/>
          </a:xfrm>
          <a:prstGeom prst="flowChartAlternateProcess">
            <a:avLst/>
          </a:prstGeom>
          <a:solidFill>
            <a:srgbClr val="424242"/>
          </a:solidFill>
          <a:ln w="12700" cap="flat" cmpd="sng" algn="ctr">
            <a:solidFill>
              <a:srgbClr val="424242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ru-RU">
                <a:latin typeface="+mj-lt"/>
              </a:rPr>
              <a:t>Виды активностей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5523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73C5AA-D46A-C378-3501-ADFBE280D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B7EBAB-AFD9-59A0-9AE2-40DE1106D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Саши</a:t>
            </a:r>
          </a:p>
        </p:txBody>
      </p:sp>
    </p:spTree>
    <p:extLst>
      <p:ext uri="{BB962C8B-B14F-4D97-AF65-F5344CB8AC3E}">
        <p14:creationId xmlns:p14="http://schemas.microsoft.com/office/powerpoint/2010/main" val="1327085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2D6F1155-22E8-582C-2A36-479817C211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9045818"/>
              </p:ext>
            </p:extLst>
          </p:nvPr>
        </p:nvGraphicFramePr>
        <p:xfrm>
          <a:off x="942702" y="2426517"/>
          <a:ext cx="11145253" cy="3468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B45FD8F7-7DAF-2A20-AC6A-00217197078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20854" y="221740"/>
            <a:ext cx="9150292" cy="918594"/>
          </a:xfrm>
          <a:prstGeom prst="flowChartAlternateProcess">
            <a:avLst/>
          </a:prstGeom>
          <a:solidFill>
            <a:srgbClr val="424242"/>
          </a:solidFill>
          <a:ln w="12700" cap="flat" cmpd="sng" algn="ctr">
            <a:solidFill>
              <a:srgbClr val="424242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j-lt"/>
              </a:rPr>
              <a:t>Проблемы</a:t>
            </a:r>
            <a:r>
              <a:rPr lang="ru-RU" dirty="0">
                <a:latin typeface="+mj-lt"/>
              </a:rPr>
              <a:t>, решаемые сайтом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401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D3164505-4542-24E2-186F-7F8203876D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3342515"/>
              </p:ext>
            </p:extLst>
          </p:nvPr>
        </p:nvGraphicFramePr>
        <p:xfrm>
          <a:off x="838200" y="1597794"/>
          <a:ext cx="10305849" cy="47163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Заголовок 8">
            <a:extLst>
              <a:ext uri="{FF2B5EF4-FFF2-40B4-BE49-F238E27FC236}">
                <a16:creationId xmlns:a16="http://schemas.microsoft.com/office/drawing/2014/main" id="{DB29CB5E-E24C-E178-F34C-3FA86264A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950" y="243833"/>
            <a:ext cx="10096099" cy="874408"/>
          </a:xfrm>
          <a:prstGeom prst="flowChartAlternateProcess">
            <a:avLst/>
          </a:prstGeom>
          <a:solidFill>
            <a:srgbClr val="424242"/>
          </a:solidFill>
          <a:ln>
            <a:solidFill>
              <a:srgbClr val="4242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0000"/>
          </a:bodyPr>
          <a:lstStyle/>
          <a:p>
            <a:pPr algn="ctr"/>
            <a:r>
              <a:rPr lang="ru-RU" sz="4400" dirty="0">
                <a:latin typeface="+mj-lt"/>
                <a:cs typeface="Times New Roman" panose="02020603050405020304" pitchFamily="18" charset="0"/>
              </a:rPr>
              <a:t>Способы регистрации на мероприятие</a:t>
            </a:r>
          </a:p>
        </p:txBody>
      </p:sp>
    </p:spTree>
    <p:extLst>
      <p:ext uri="{BB962C8B-B14F-4D97-AF65-F5344CB8AC3E}">
        <p14:creationId xmlns:p14="http://schemas.microsoft.com/office/powerpoint/2010/main" val="275365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1A7E05AA-6339-7DC0-7D40-7E9F61A3BF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0235198"/>
              </p:ext>
            </p:extLst>
          </p:nvPr>
        </p:nvGraphicFramePr>
        <p:xfrm>
          <a:off x="838200" y="1680754"/>
          <a:ext cx="10515600" cy="4644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2060FC64-EE71-36C1-93B6-07D9687D1CE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20854" y="272642"/>
            <a:ext cx="9150292" cy="918594"/>
          </a:xfrm>
          <a:prstGeom prst="flowChartAlternateProcess">
            <a:avLst/>
          </a:prstGeom>
          <a:solidFill>
            <a:srgbClr val="424242"/>
          </a:solidFill>
          <a:ln w="12700" cap="flat" cmpd="sng" algn="ctr">
            <a:solidFill>
              <a:srgbClr val="424242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Виды активностей</a:t>
            </a:r>
          </a:p>
        </p:txBody>
      </p:sp>
    </p:spTree>
    <p:extLst>
      <p:ext uri="{BB962C8B-B14F-4D97-AF65-F5344CB8AC3E}">
        <p14:creationId xmlns:p14="http://schemas.microsoft.com/office/powerpoint/2010/main" val="215715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9">
            <a:extLst>
              <a:ext uri="{FF2B5EF4-FFF2-40B4-BE49-F238E27FC236}">
                <a16:creationId xmlns:a16="http://schemas.microsoft.com/office/drawing/2014/main" id="{25F20905-74AC-B706-7545-C5B271672BF2}"/>
              </a:ext>
            </a:extLst>
          </p:cNvPr>
          <p:cNvSpPr txBox="1">
            <a:spLocks/>
          </p:cNvSpPr>
          <p:nvPr/>
        </p:nvSpPr>
        <p:spPr>
          <a:xfrm>
            <a:off x="1520854" y="272642"/>
            <a:ext cx="9150292" cy="918594"/>
          </a:xfrm>
          <a:prstGeom prst="flowChartAlternateProcess">
            <a:avLst/>
          </a:prstGeom>
          <a:solidFill>
            <a:srgbClr val="424242"/>
          </a:solidFill>
          <a:ln w="12700" cap="flat" cmpd="sng" algn="ctr">
            <a:solidFill>
              <a:srgbClr val="424242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defRPr/>
            </a:pPr>
            <a:r>
              <a:rPr lang="ru-RU">
                <a:latin typeface="+mj-lt"/>
              </a:rPr>
              <a:t>Виды активностей</a:t>
            </a:r>
            <a:endParaRPr lang="ru-RU" dirty="0">
              <a:latin typeface="+mj-lt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9CC5161-D69F-1656-1D94-995E84D908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80" y="3235459"/>
            <a:ext cx="2888181" cy="2766877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23" name="Объект 21">
            <a:extLst>
              <a:ext uri="{FF2B5EF4-FFF2-40B4-BE49-F238E27FC236}">
                <a16:creationId xmlns:a16="http://schemas.microsoft.com/office/drawing/2014/main" id="{93B381EB-E1E3-4CCD-F179-43CB6A2F018C}"/>
              </a:ext>
            </a:extLst>
          </p:cNvPr>
          <p:cNvSpPr txBox="1">
            <a:spLocks/>
          </p:cNvSpPr>
          <p:nvPr/>
        </p:nvSpPr>
        <p:spPr>
          <a:xfrm>
            <a:off x="568402" y="2790408"/>
            <a:ext cx="2888181" cy="647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ru-RU" dirty="0">
              <a:solidFill>
                <a:srgbClr val="076473"/>
              </a:solidFill>
            </a:endParaRP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4CF0B0CD-D996-936D-94EF-164956853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708" y="3235459"/>
            <a:ext cx="2827390" cy="2763836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A50C92B0-5669-D297-2A53-CEA6D51264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445" y="3247209"/>
            <a:ext cx="2827390" cy="2763836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AB23CAF4-7BDB-EFDF-EBFD-4F805943E8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182" y="3247209"/>
            <a:ext cx="2781777" cy="2775586"/>
          </a:xfrm>
          <a:prstGeom prst="rect">
            <a:avLst/>
          </a:prstGeom>
          <a:effectLst>
            <a:softEdge rad="25400"/>
          </a:effectLst>
        </p:spPr>
      </p:pic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9364D1F7-9E5E-CF09-1AEC-5AD6CF3622BD}"/>
              </a:ext>
            </a:extLst>
          </p:cNvPr>
          <p:cNvGrpSpPr/>
          <p:nvPr/>
        </p:nvGrpSpPr>
        <p:grpSpPr>
          <a:xfrm>
            <a:off x="528706" y="1963856"/>
            <a:ext cx="2487128" cy="1029740"/>
            <a:chOff x="199328" y="1555879"/>
            <a:chExt cx="2487128" cy="1029740"/>
          </a:xfrm>
        </p:grpSpPr>
        <p:sp>
          <p:nvSpPr>
            <p:cNvPr id="46" name="Прямоугольник: скругленные углы 45">
              <a:extLst>
                <a:ext uri="{FF2B5EF4-FFF2-40B4-BE49-F238E27FC236}">
                  <a16:creationId xmlns:a16="http://schemas.microsoft.com/office/drawing/2014/main" id="{EC778FB7-D529-52EC-747B-F7208F70E439}"/>
                </a:ext>
              </a:extLst>
            </p:cNvPr>
            <p:cNvSpPr/>
            <p:nvPr/>
          </p:nvSpPr>
          <p:spPr>
            <a:xfrm>
              <a:off x="199328" y="1555879"/>
              <a:ext cx="2487128" cy="1029740"/>
            </a:xfrm>
            <a:prstGeom prst="roundRect">
              <a:avLst/>
            </a:prstGeom>
            <a:solidFill>
              <a:srgbClr val="076473"/>
            </a:solidFill>
            <a:ln>
              <a:solidFill>
                <a:srgbClr val="076473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7" name="Прямоугольник: скругленные углы 4">
              <a:extLst>
                <a:ext uri="{FF2B5EF4-FFF2-40B4-BE49-F238E27FC236}">
                  <a16:creationId xmlns:a16="http://schemas.microsoft.com/office/drawing/2014/main" id="{4D2FA92C-4C18-B4FE-E2B9-25ECDCBF6246}"/>
                </a:ext>
              </a:extLst>
            </p:cNvPr>
            <p:cNvSpPr txBox="1"/>
            <p:nvPr/>
          </p:nvSpPr>
          <p:spPr>
            <a:xfrm>
              <a:off x="249596" y="1606147"/>
              <a:ext cx="2386592" cy="9292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2600" kern="1200" dirty="0"/>
                <a:t>Волонтерство</a:t>
              </a:r>
            </a:p>
          </p:txBody>
        </p: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0729433C-492B-63C4-56BB-E3AAB36FA468}"/>
              </a:ext>
            </a:extLst>
          </p:cNvPr>
          <p:cNvGrpSpPr/>
          <p:nvPr/>
        </p:nvGrpSpPr>
        <p:grpSpPr>
          <a:xfrm>
            <a:off x="3519712" y="1963856"/>
            <a:ext cx="2487128" cy="1029740"/>
            <a:chOff x="199328" y="1555879"/>
            <a:chExt cx="2487128" cy="1029740"/>
          </a:xfrm>
        </p:grpSpPr>
        <p:sp>
          <p:nvSpPr>
            <p:cNvPr id="49" name="Прямоугольник: скругленные углы 48">
              <a:extLst>
                <a:ext uri="{FF2B5EF4-FFF2-40B4-BE49-F238E27FC236}">
                  <a16:creationId xmlns:a16="http://schemas.microsoft.com/office/drawing/2014/main" id="{0798912B-245F-D992-704D-D03C019A5E94}"/>
                </a:ext>
              </a:extLst>
            </p:cNvPr>
            <p:cNvSpPr/>
            <p:nvPr/>
          </p:nvSpPr>
          <p:spPr>
            <a:xfrm>
              <a:off x="199328" y="1555879"/>
              <a:ext cx="2487128" cy="1029740"/>
            </a:xfrm>
            <a:prstGeom prst="roundRect">
              <a:avLst/>
            </a:prstGeom>
            <a:solidFill>
              <a:srgbClr val="076473"/>
            </a:solidFill>
            <a:ln>
              <a:solidFill>
                <a:srgbClr val="076473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Прямоугольник: скругленные углы 4">
              <a:extLst>
                <a:ext uri="{FF2B5EF4-FFF2-40B4-BE49-F238E27FC236}">
                  <a16:creationId xmlns:a16="http://schemas.microsoft.com/office/drawing/2014/main" id="{246E6614-2F2E-235F-AE1F-F7360C4120E1}"/>
                </a:ext>
              </a:extLst>
            </p:cNvPr>
            <p:cNvSpPr txBox="1"/>
            <p:nvPr/>
          </p:nvSpPr>
          <p:spPr>
            <a:xfrm>
              <a:off x="249596" y="1606147"/>
              <a:ext cx="2386592" cy="9292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2600" dirty="0"/>
                <a:t>Наука</a:t>
              </a:r>
              <a:endParaRPr lang="ru-RU" sz="2600" kern="1200" dirty="0"/>
            </a:p>
          </p:txBody>
        </p:sp>
      </p:grp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2EBAAEAA-A5A2-D5C6-5E90-F9168934BDC2}"/>
              </a:ext>
            </a:extLst>
          </p:cNvPr>
          <p:cNvGrpSpPr/>
          <p:nvPr/>
        </p:nvGrpSpPr>
        <p:grpSpPr>
          <a:xfrm>
            <a:off x="6436576" y="1963856"/>
            <a:ext cx="2487128" cy="1029740"/>
            <a:chOff x="199328" y="1555879"/>
            <a:chExt cx="2487128" cy="1029740"/>
          </a:xfrm>
        </p:grpSpPr>
        <p:sp>
          <p:nvSpPr>
            <p:cNvPr id="52" name="Прямоугольник: скругленные углы 51">
              <a:extLst>
                <a:ext uri="{FF2B5EF4-FFF2-40B4-BE49-F238E27FC236}">
                  <a16:creationId xmlns:a16="http://schemas.microsoft.com/office/drawing/2014/main" id="{1084F5F5-D3FA-4C13-FB42-FD15A0A4BE8A}"/>
                </a:ext>
              </a:extLst>
            </p:cNvPr>
            <p:cNvSpPr/>
            <p:nvPr/>
          </p:nvSpPr>
          <p:spPr>
            <a:xfrm>
              <a:off x="199328" y="1555879"/>
              <a:ext cx="2487128" cy="1029740"/>
            </a:xfrm>
            <a:prstGeom prst="roundRect">
              <a:avLst/>
            </a:prstGeom>
            <a:solidFill>
              <a:srgbClr val="076473"/>
            </a:solidFill>
            <a:ln>
              <a:solidFill>
                <a:srgbClr val="076473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3" name="Прямоугольник: скругленные углы 4">
              <a:extLst>
                <a:ext uri="{FF2B5EF4-FFF2-40B4-BE49-F238E27FC236}">
                  <a16:creationId xmlns:a16="http://schemas.microsoft.com/office/drawing/2014/main" id="{F3C0682E-263E-B0F2-0132-B534A011E409}"/>
                </a:ext>
              </a:extLst>
            </p:cNvPr>
            <p:cNvSpPr txBox="1"/>
            <p:nvPr/>
          </p:nvSpPr>
          <p:spPr>
            <a:xfrm>
              <a:off x="249596" y="1606147"/>
              <a:ext cx="2386592" cy="9292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2600" kern="1200" dirty="0"/>
                <a:t>Искусство</a:t>
              </a:r>
            </a:p>
          </p:txBody>
        </p:sp>
      </p:grp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C4CB0A6A-731E-29C1-985C-DACF715849D2}"/>
              </a:ext>
            </a:extLst>
          </p:cNvPr>
          <p:cNvGrpSpPr/>
          <p:nvPr/>
        </p:nvGrpSpPr>
        <p:grpSpPr>
          <a:xfrm>
            <a:off x="9427582" y="1963856"/>
            <a:ext cx="2487128" cy="1029740"/>
            <a:chOff x="199328" y="1555879"/>
            <a:chExt cx="2487128" cy="1029740"/>
          </a:xfrm>
        </p:grpSpPr>
        <p:sp>
          <p:nvSpPr>
            <p:cNvPr id="55" name="Прямоугольник: скругленные углы 54">
              <a:extLst>
                <a:ext uri="{FF2B5EF4-FFF2-40B4-BE49-F238E27FC236}">
                  <a16:creationId xmlns:a16="http://schemas.microsoft.com/office/drawing/2014/main" id="{2A4DF0E8-B43B-4E86-12B7-6974F635E27A}"/>
                </a:ext>
              </a:extLst>
            </p:cNvPr>
            <p:cNvSpPr/>
            <p:nvPr/>
          </p:nvSpPr>
          <p:spPr>
            <a:xfrm>
              <a:off x="199328" y="1555879"/>
              <a:ext cx="2487128" cy="1029740"/>
            </a:xfrm>
            <a:prstGeom prst="roundRect">
              <a:avLst/>
            </a:prstGeom>
            <a:solidFill>
              <a:srgbClr val="076473"/>
            </a:solidFill>
            <a:ln>
              <a:solidFill>
                <a:srgbClr val="076473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6" name="Прямоугольник: скругленные углы 4">
              <a:extLst>
                <a:ext uri="{FF2B5EF4-FFF2-40B4-BE49-F238E27FC236}">
                  <a16:creationId xmlns:a16="http://schemas.microsoft.com/office/drawing/2014/main" id="{6B4829B5-F22F-B845-CEE2-C264CE0D7B7D}"/>
                </a:ext>
              </a:extLst>
            </p:cNvPr>
            <p:cNvSpPr txBox="1"/>
            <p:nvPr/>
          </p:nvSpPr>
          <p:spPr>
            <a:xfrm>
              <a:off x="249596" y="1606147"/>
              <a:ext cx="2386592" cy="9292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2600" kern="1200" dirty="0"/>
                <a:t>Спорт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502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4AB1F845-18C1-3AFD-BE7B-F6C7FE8981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422920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4D87184-91A3-DF0D-A268-B8ABA152FFC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20854" y="272642"/>
            <a:ext cx="9150292" cy="918594"/>
          </a:xfrm>
          <a:prstGeom prst="flowChartAlternateProcess">
            <a:avLst/>
          </a:prstGeom>
          <a:solidFill>
            <a:srgbClr val="424242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Получение</a:t>
            </a:r>
            <a:r>
              <a:rPr kumimoji="0" lang="ru-RU" sz="4400" b="0" i="0" u="none" strike="noStrike" kern="1200" cap="none" spc="0" normalizeH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баллов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150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0FB7F02F-2A75-D142-5EC5-7135D09882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627644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F65D9BB-E929-2325-1FA6-E4FDCEDA043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20854" y="272642"/>
            <a:ext cx="9150292" cy="918594"/>
          </a:xfrm>
          <a:prstGeom prst="flowChartAlternateProcess">
            <a:avLst/>
          </a:prstGeom>
          <a:solidFill>
            <a:srgbClr val="424242"/>
          </a:solidFill>
          <a:ln w="12700" cap="flat" cmpd="sng" algn="ctr">
            <a:solidFill>
              <a:srgbClr val="424242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noProof="0" dirty="0">
                <a:latin typeface="+mj-lt"/>
              </a:rPr>
              <a:t>Используемые яп и фреймворки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549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37267A8-B5AF-5D00-0349-8F93CA86D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052" y="603052"/>
            <a:ext cx="5651896" cy="5651896"/>
          </a:xfrm>
          <a:prstGeom prst="rect">
            <a:avLst/>
          </a:prstGeom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1BDF7C71-AF47-850A-232F-9DAEB49EB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Саши</a:t>
            </a:r>
          </a:p>
        </p:txBody>
      </p:sp>
    </p:spTree>
    <p:extLst>
      <p:ext uri="{BB962C8B-B14F-4D97-AF65-F5344CB8AC3E}">
        <p14:creationId xmlns:p14="http://schemas.microsoft.com/office/powerpoint/2010/main" val="1155009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0582BE-D201-C05B-016B-84B9D1007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5" y="714375"/>
            <a:ext cx="5429250" cy="5429250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D650F591-445B-AC5C-0ECF-4F278B525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Димы</a:t>
            </a:r>
          </a:p>
        </p:txBody>
      </p:sp>
    </p:spTree>
    <p:extLst>
      <p:ext uri="{BB962C8B-B14F-4D97-AF65-F5344CB8AC3E}">
        <p14:creationId xmlns:p14="http://schemas.microsoft.com/office/powerpoint/2010/main" val="316962474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1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Другая 2">
      <a:majorFont>
        <a:latin typeface="Play"/>
        <a:ea typeface=""/>
        <a:cs typeface=""/>
      </a:majorFont>
      <a:minorFont>
        <a:latin typeface="Play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2243</TotalTime>
  <Words>99</Words>
  <Application>Microsoft Office PowerPoint</Application>
  <PresentationFormat>Широкоэкранный</PresentationFormat>
  <Paragraphs>44</Paragraphs>
  <Slides>12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Play</vt:lpstr>
      <vt:lpstr>Тема Office</vt:lpstr>
      <vt:lpstr>Презентация PowerPoint</vt:lpstr>
      <vt:lpstr>Проблемы, решаемые сайтом</vt:lpstr>
      <vt:lpstr>Способы регистрации на мероприятие</vt:lpstr>
      <vt:lpstr>Виды активностей</vt:lpstr>
      <vt:lpstr>Презентация PowerPoint</vt:lpstr>
      <vt:lpstr>Получение баллов</vt:lpstr>
      <vt:lpstr>Используемые яп и фреймворки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Акимов Илья Николаевич</dc:creator>
  <cp:lastModifiedBy>Акимов Илья Николаевич</cp:lastModifiedBy>
  <cp:revision>9</cp:revision>
  <dcterms:created xsi:type="dcterms:W3CDTF">2023-12-22T20:24:07Z</dcterms:created>
  <dcterms:modified xsi:type="dcterms:W3CDTF">2023-12-24T09:48:24Z</dcterms:modified>
</cp:coreProperties>
</file>